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30" autoAdjust="0"/>
  </p:normalViewPr>
  <p:slideViewPr>
    <p:cSldViewPr snapToGrid="0" snapToObjects="1">
      <p:cViewPr>
        <p:scale>
          <a:sx n="134" d="100"/>
          <a:sy n="134" d="100"/>
        </p:scale>
        <p:origin x="-7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6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5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0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0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1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5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9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4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9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42FC-F7C1-F94C-B915-11FF2FC7B4B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DC9AC-C674-514A-B4AC-E32EB08E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5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8200"/>
            <a:ext cx="9144000" cy="26360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91241" y="1870770"/>
            <a:ext cx="2672825" cy="2937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Daniel (605 – 541?)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9777" y="1155019"/>
            <a:ext cx="2199671" cy="29379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  <a:alpha val="47000"/>
                </a:schemeClr>
              </a:gs>
              <a:gs pos="100000">
                <a:schemeClr val="accent4">
                  <a:tint val="50000"/>
                  <a:shade val="100000"/>
                  <a:satMod val="350000"/>
                  <a:alpha val="47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Jeremiah (626-586)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6504" y="1496424"/>
            <a:ext cx="1326184" cy="2937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Ezekiel (597-570)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70993" y="4904196"/>
            <a:ext cx="1372077" cy="37740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51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5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Darius I (521-486)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30953" y="4904196"/>
            <a:ext cx="1780387" cy="405839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41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4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Cyrus (576-529)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3719" y="1112690"/>
            <a:ext cx="928854" cy="351328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  <a:alpha val="47000"/>
                </a:schemeClr>
              </a:gs>
              <a:gs pos="100000">
                <a:schemeClr val="accent4">
                  <a:tint val="50000"/>
                  <a:shade val="100000"/>
                  <a:satMod val="350000"/>
                  <a:alpha val="47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Isaiah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(740-698)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8502" y="4456009"/>
            <a:ext cx="850034" cy="405839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5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Josiah (641-609)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48535" y="4456009"/>
            <a:ext cx="973257" cy="405839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5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Jehoiakim</a:t>
            </a:r>
            <a:r>
              <a:rPr lang="en-US" sz="1200" dirty="0" smtClean="0">
                <a:solidFill>
                  <a:schemeClr val="tx1"/>
                </a:solidFill>
              </a:rPr>
              <a:t> (608-598)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448535" y="4456008"/>
            <a:ext cx="1" cy="5290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09778" y="4922373"/>
            <a:ext cx="1175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Jehoahaz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   (609)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056630" y="4913672"/>
            <a:ext cx="824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Jeconiah</a:t>
            </a:r>
            <a:r>
              <a:rPr lang="en-US" sz="1200" dirty="0" smtClean="0"/>
              <a:t> (598-597)</a:t>
            </a:r>
            <a:endParaRPr lang="en-US" sz="1200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4421793" y="4456009"/>
            <a:ext cx="5232" cy="5290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453968" y="4456009"/>
            <a:ext cx="749511" cy="405839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00000"/>
                  <a:shade val="100000"/>
                  <a:satMod val="130000"/>
                  <a:alpha val="36000"/>
                </a:schemeClr>
              </a:gs>
              <a:gs pos="100000">
                <a:schemeClr val="accent5">
                  <a:tint val="50000"/>
                  <a:shade val="100000"/>
                  <a:satMod val="350000"/>
                  <a:alpha val="36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Zedekiah </a:t>
            </a:r>
            <a:r>
              <a:rPr lang="en-US" sz="1100" dirty="0" smtClean="0">
                <a:solidFill>
                  <a:schemeClr val="tx1"/>
                </a:solidFill>
              </a:rPr>
              <a:t>(597-586)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59630" y="5474975"/>
            <a:ext cx="1031612" cy="405839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47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Nabopolassar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(625-605)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196" y="5475743"/>
            <a:ext cx="1611279" cy="405839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47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Nebuchadnezzar II </a:t>
            </a:r>
            <a:r>
              <a:rPr lang="en-US" sz="1100" dirty="0" smtClean="0">
                <a:solidFill>
                  <a:schemeClr val="tx1"/>
                </a:solidFill>
              </a:rPr>
              <a:t>(605-562)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11038" y="5475743"/>
            <a:ext cx="740792" cy="405839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47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4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Nabonidus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(556-539)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Double Brace 28"/>
          <p:cNvSpPr/>
          <p:nvPr/>
        </p:nvSpPr>
        <p:spPr>
          <a:xfrm>
            <a:off x="640589" y="801612"/>
            <a:ext cx="6638594" cy="1362954"/>
          </a:xfrm>
          <a:prstGeom prst="bracePair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470993" y="1310315"/>
            <a:ext cx="1476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Prophets of God</a:t>
            </a:r>
            <a:endParaRPr lang="en-US" sz="1200" dirty="0"/>
          </a:p>
        </p:txBody>
      </p:sp>
      <p:sp>
        <p:nvSpPr>
          <p:cNvPr id="32" name="Double Brace 31"/>
          <p:cNvSpPr/>
          <p:nvPr/>
        </p:nvSpPr>
        <p:spPr>
          <a:xfrm>
            <a:off x="2473785" y="4456008"/>
            <a:ext cx="2862388" cy="405840"/>
          </a:xfrm>
          <a:prstGeom prst="bracePair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411296" y="4502985"/>
            <a:ext cx="1215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Kings of Judah</a:t>
            </a:r>
            <a:endParaRPr lang="en-US" sz="1200" dirty="0"/>
          </a:p>
        </p:txBody>
      </p:sp>
      <p:sp>
        <p:nvSpPr>
          <p:cNvPr id="34" name="Double Brace 33"/>
          <p:cNvSpPr/>
          <p:nvPr/>
        </p:nvSpPr>
        <p:spPr>
          <a:xfrm>
            <a:off x="2637007" y="5480292"/>
            <a:ext cx="3813372" cy="405840"/>
          </a:xfrm>
          <a:prstGeom prst="bracePair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478113" y="5533326"/>
            <a:ext cx="1441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Kings of Babylon</a:t>
            </a:r>
            <a:endParaRPr lang="en-US" sz="1200" dirty="0"/>
          </a:p>
        </p:txBody>
      </p:sp>
      <p:sp>
        <p:nvSpPr>
          <p:cNvPr id="36" name="Double Brace 35"/>
          <p:cNvSpPr/>
          <p:nvPr/>
        </p:nvSpPr>
        <p:spPr>
          <a:xfrm>
            <a:off x="5336173" y="4904195"/>
            <a:ext cx="3611155" cy="405840"/>
          </a:xfrm>
          <a:prstGeom prst="bracePair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50379" y="4584849"/>
            <a:ext cx="1441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Kings of Persia 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244510" y="268577"/>
            <a:ext cx="2518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Captivity Timeline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160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100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Pennington</dc:creator>
  <cp:lastModifiedBy>Bryan Pennington</cp:lastModifiedBy>
  <cp:revision>9</cp:revision>
  <cp:lastPrinted>2014-04-06T01:26:01Z</cp:lastPrinted>
  <dcterms:created xsi:type="dcterms:W3CDTF">2014-04-05T23:48:55Z</dcterms:created>
  <dcterms:modified xsi:type="dcterms:W3CDTF">2014-04-06T01:28:09Z</dcterms:modified>
</cp:coreProperties>
</file>