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979"/>
            <a:ext cx="83058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085850"/>
            <a:ext cx="8534400" cy="34290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068B7F-22CB-4A26-A213-496D703D18F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B73CA0-C8F3-4541-B127-773D52586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from Luke 5-9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03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85850"/>
            <a:ext cx="8077200" cy="3429000"/>
          </a:xfrm>
        </p:spPr>
        <p:txBody>
          <a:bodyPr/>
          <a:lstStyle/>
          <a:p>
            <a:r>
              <a:rPr lang="en-US" dirty="0" smtClean="0"/>
              <a:t>Over Natural Forces. 5:4-7; 8:22-25; 9:16, 17</a:t>
            </a:r>
          </a:p>
          <a:p>
            <a:r>
              <a:rPr lang="en-US" dirty="0" smtClean="0"/>
              <a:t>Over Sickness. 5:12,13, 24,25; 6:10, 17-19; 7:1,2, 10, 21</a:t>
            </a:r>
          </a:p>
          <a:p>
            <a:r>
              <a:rPr lang="en-US" dirty="0" smtClean="0"/>
              <a:t>Over death. 7:11-15; 8:49-55</a:t>
            </a:r>
          </a:p>
          <a:p>
            <a:r>
              <a:rPr lang="en-US" dirty="0" smtClean="0"/>
              <a:t>Seen in the Transfiguration. 9:28-31,34-36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10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Astonishment, Awe. 5:9,26; 7:16; 8:25,56; 9:43</a:t>
            </a:r>
          </a:p>
          <a:p>
            <a:r>
              <a:rPr lang="en-US" dirty="0" smtClean="0"/>
              <a:t>Humbled. 5:8</a:t>
            </a:r>
          </a:p>
          <a:p>
            <a:r>
              <a:rPr lang="en-US" dirty="0" smtClean="0"/>
              <a:t>Proven to Be God’s Son. 5:17-26; 7:19-22</a:t>
            </a:r>
          </a:p>
          <a:p>
            <a:pPr lvl="1"/>
            <a:r>
              <a:rPr lang="en-US" dirty="0" smtClean="0"/>
              <a:t>The only one who can forgive sins.</a:t>
            </a:r>
          </a:p>
          <a:p>
            <a:pPr lvl="1"/>
            <a:r>
              <a:rPr lang="en-US" dirty="0" smtClean="0"/>
              <a:t>Put your trust in Him. </a:t>
            </a:r>
          </a:p>
          <a:p>
            <a:r>
              <a:rPr lang="en-US" dirty="0" smtClean="0"/>
              <a:t>Listen to Him. 9:33-35; 6:46-49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apostles. 5:9-11,27, 28</a:t>
            </a:r>
          </a:p>
          <a:p>
            <a:r>
              <a:rPr lang="en-US" dirty="0" smtClean="0"/>
              <a:t>The friends of the lame man. 5:17-19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74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the Baptist. 7:24-28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Faith can slip. </a:t>
            </a:r>
          </a:p>
          <a:p>
            <a:r>
              <a:rPr lang="en-US" dirty="0" smtClean="0"/>
              <a:t>We are blessed to be in His kingdom. </a:t>
            </a:r>
          </a:p>
          <a:p>
            <a:r>
              <a:rPr lang="en-US" dirty="0" smtClean="0"/>
              <a:t>He was a man of strength and conviction. 7:24,25; 3:7-9,19,20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95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Distracted?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we growing as we should?</a:t>
            </a:r>
          </a:p>
          <a:p>
            <a:r>
              <a:rPr lang="en-US" dirty="0" smtClean="0"/>
              <a:t>Parable of the Sower. 8:4-8,11-15</a:t>
            </a:r>
          </a:p>
          <a:p>
            <a:r>
              <a:rPr lang="en-US" dirty="0" smtClean="0"/>
              <a:t>Are there too many distractions in our lives?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63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 is the Son of God and can save us from our sins.</a:t>
            </a:r>
          </a:p>
          <a:p>
            <a:r>
              <a:rPr lang="en-US" dirty="0" smtClean="0"/>
              <a:t>Don’t allow any obstacles to get in the way of your salvation.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92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192</Words>
  <Application>Microsoft Office PowerPoint</Application>
  <PresentationFormat>On-screen Show 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Lessons from Luke 5-9</vt:lpstr>
      <vt:lpstr>The Power of Jesus</vt:lpstr>
      <vt:lpstr>The Power of Jesus</vt:lpstr>
      <vt:lpstr>Dedication</vt:lpstr>
      <vt:lpstr>John the Baptist. 7:24-28</vt:lpstr>
      <vt:lpstr>Distracted?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Luke 5-9</dc:title>
  <dc:creator>John</dc:creator>
  <cp:lastModifiedBy>pepperrd</cp:lastModifiedBy>
  <cp:revision>3</cp:revision>
  <dcterms:created xsi:type="dcterms:W3CDTF">2012-12-16T02:07:19Z</dcterms:created>
  <dcterms:modified xsi:type="dcterms:W3CDTF">2012-12-16T14:59:18Z</dcterms:modified>
</cp:coreProperties>
</file>