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1950"/>
            <a:ext cx="7315200" cy="8655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1"/>
            <a:ext cx="8153400" cy="345567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FC5C703-713B-4BCB-B18B-626A7F82925A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5A11E6F-B0F1-4867-83FA-F344848EC9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 Chapters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0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word. 30:5,6</a:t>
            </a:r>
          </a:p>
          <a:p>
            <a:r>
              <a:rPr lang="en-US" dirty="0" smtClean="0"/>
              <a:t>Two dangers. 30:7-9</a:t>
            </a:r>
          </a:p>
          <a:p>
            <a:r>
              <a:rPr lang="en-US" dirty="0" smtClean="0"/>
              <a:t>Don’t show disrespect. 30:17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1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Samuel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Samuel’s integrity. 12:3-5</a:t>
            </a:r>
          </a:p>
          <a:p>
            <a:r>
              <a:rPr lang="en-US" dirty="0" smtClean="0"/>
              <a:t>Concern for the people. 12:23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0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Messianic. Cf. Luke 4.</a:t>
            </a:r>
          </a:p>
          <a:p>
            <a:r>
              <a:rPr lang="en-US" dirty="0" smtClean="0"/>
              <a:t>Good news. 61:1-4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82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Opens with hypocrisy of Ananias and Sapphira.</a:t>
            </a:r>
          </a:p>
          <a:p>
            <a:pPr lvl="1"/>
            <a:r>
              <a:rPr lang="en-US" dirty="0" smtClean="0"/>
              <a:t>Ever more concerned with looking righteous than being righteous?</a:t>
            </a:r>
          </a:p>
          <a:p>
            <a:r>
              <a:rPr lang="en-US" dirty="0" smtClean="0"/>
              <a:t>The boldness of the apostles. 5:17-21,28-32,40-42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9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plan and stick to it.</a:t>
            </a:r>
          </a:p>
          <a:p>
            <a:r>
              <a:rPr lang="en-US" dirty="0" smtClean="0"/>
              <a:t>The gospel is good news. </a:t>
            </a:r>
          </a:p>
          <a:p>
            <a:r>
              <a:rPr lang="en-US" dirty="0" smtClean="0"/>
              <a:t>We cannot earn our salvation (Luke 17:10), but it can be ours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0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1534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 1 (89 days) Matthew, Mark, Luke, John</a:t>
            </a:r>
          </a:p>
          <a:p>
            <a:r>
              <a:rPr lang="en-US" dirty="0" smtClean="0"/>
              <a:t>List </a:t>
            </a:r>
            <a:r>
              <a:rPr lang="en-US" dirty="0"/>
              <a:t>2 (187 days) Genesis, Exodus, Leviticus, Numbers, Deuteronomy </a:t>
            </a:r>
          </a:p>
          <a:p>
            <a:r>
              <a:rPr lang="en-US" dirty="0" smtClean="0"/>
              <a:t>List  </a:t>
            </a:r>
            <a:r>
              <a:rPr lang="en-US" dirty="0"/>
              <a:t>3 (78 days) Romans, I &amp; II </a:t>
            </a:r>
            <a:r>
              <a:rPr lang="en-US" dirty="0" err="1"/>
              <a:t>Cor</a:t>
            </a:r>
            <a:r>
              <a:rPr lang="en-US" dirty="0"/>
              <a:t>, Gal, </a:t>
            </a:r>
            <a:r>
              <a:rPr lang="en-US" dirty="0" err="1"/>
              <a:t>Eph</a:t>
            </a:r>
            <a:r>
              <a:rPr lang="en-US" dirty="0"/>
              <a:t>, Phil, Col, Hebrews</a:t>
            </a:r>
          </a:p>
          <a:p>
            <a:r>
              <a:rPr lang="en-US" dirty="0" smtClean="0"/>
              <a:t>List  </a:t>
            </a:r>
            <a:r>
              <a:rPr lang="en-US" dirty="0"/>
              <a:t>4 (65 days) I &amp; II </a:t>
            </a:r>
            <a:r>
              <a:rPr lang="en-US" dirty="0" err="1"/>
              <a:t>Thess</a:t>
            </a:r>
            <a:r>
              <a:rPr lang="en-US" dirty="0"/>
              <a:t>,  I&amp;II Tim, Titus, Philemon, James,  I &amp; II Peter, I, II &amp;III John, Jude, Revelation</a:t>
            </a:r>
          </a:p>
          <a:p>
            <a:r>
              <a:rPr lang="en-US" dirty="0" smtClean="0"/>
              <a:t>List </a:t>
            </a:r>
            <a:r>
              <a:rPr lang="en-US" dirty="0"/>
              <a:t>5 (62 days) Job, Ecclesiastes, Song of </a:t>
            </a:r>
            <a:r>
              <a:rPr lang="en-US" dirty="0" smtClean="0"/>
              <a:t>Solomon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8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305800" cy="429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 </a:t>
            </a:r>
            <a:r>
              <a:rPr lang="en-US" dirty="0"/>
              <a:t>6 (150 days) Psalms</a:t>
            </a:r>
          </a:p>
          <a:p>
            <a:r>
              <a:rPr lang="en-US" dirty="0" smtClean="0"/>
              <a:t>List </a:t>
            </a:r>
            <a:r>
              <a:rPr lang="en-US" dirty="0"/>
              <a:t>7 (31 days) Proverbs</a:t>
            </a:r>
          </a:p>
          <a:p>
            <a:r>
              <a:rPr lang="en-US" dirty="0" smtClean="0"/>
              <a:t>List </a:t>
            </a:r>
            <a:r>
              <a:rPr lang="en-US" dirty="0"/>
              <a:t>8 (249 days) Joshua, Judges, Ruth, I&amp;II Samuel, I&amp;II Kings, I &amp; II Chronicles, Ezra, Nehemiah, Esther</a:t>
            </a:r>
          </a:p>
          <a:p>
            <a:r>
              <a:rPr lang="en-US" dirty="0" smtClean="0"/>
              <a:t>List </a:t>
            </a:r>
            <a:r>
              <a:rPr lang="en-US" dirty="0"/>
              <a:t>9 (250 days) Isaiah, Jeremiah, Lamentations, Ezekiel, Daniel, Hosea, Joel, Amos, Obadiah, Jonah, Micah, Nahum, Habakkuk</a:t>
            </a:r>
            <a:r>
              <a:rPr lang="en-US"/>
              <a:t>, </a:t>
            </a:r>
            <a:r>
              <a:rPr lang="en-US" smtClean="0"/>
              <a:t>Zephaniah, </a:t>
            </a:r>
            <a:r>
              <a:rPr lang="en-US"/>
              <a:t>Haggai, Zechariah, </a:t>
            </a:r>
            <a:r>
              <a:rPr lang="en-US" smtClean="0"/>
              <a:t>Malachi</a:t>
            </a:r>
            <a:endParaRPr lang="en-US" dirty="0"/>
          </a:p>
          <a:p>
            <a:r>
              <a:rPr lang="en-US" dirty="0" smtClean="0"/>
              <a:t>List </a:t>
            </a:r>
            <a:r>
              <a:rPr lang="en-US" dirty="0"/>
              <a:t>10 (28 days) 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75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a stumbling block. 17:1,2</a:t>
            </a:r>
          </a:p>
          <a:p>
            <a:r>
              <a:rPr lang="en-US" dirty="0" smtClean="0"/>
              <a:t>Be forgiving. 17:3,4</a:t>
            </a:r>
          </a:p>
          <a:p>
            <a:r>
              <a:rPr lang="en-US" dirty="0" smtClean="0"/>
              <a:t>Our duty. 17:10</a:t>
            </a:r>
          </a:p>
          <a:p>
            <a:r>
              <a:rPr lang="en-US" dirty="0" smtClean="0"/>
              <a:t>Gratitude and the ten </a:t>
            </a:r>
            <a:r>
              <a:rPr lang="en-US" dirty="0"/>
              <a:t>l</a:t>
            </a:r>
            <a:r>
              <a:rPr lang="en-US" dirty="0" smtClean="0"/>
              <a:t>epers. 17:11-19</a:t>
            </a:r>
          </a:p>
          <a:p>
            <a:r>
              <a:rPr lang="en-US" dirty="0" smtClean="0"/>
              <a:t>Remember Lot’s wife. 17:26-29,32,33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46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of the firstborn.</a:t>
            </a:r>
          </a:p>
          <a:p>
            <a:r>
              <a:rPr lang="en-US" dirty="0" smtClean="0"/>
              <a:t>Great lesson in the cost of stubbornness.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8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work together. 4:2,3</a:t>
            </a:r>
          </a:p>
          <a:p>
            <a:r>
              <a:rPr lang="en-US" dirty="0" smtClean="0"/>
              <a:t>Rejoice. 4:4</a:t>
            </a:r>
          </a:p>
          <a:p>
            <a:r>
              <a:rPr lang="en-US" dirty="0" smtClean="0"/>
              <a:t>Think on pure things. 4:8</a:t>
            </a:r>
          </a:p>
          <a:p>
            <a:r>
              <a:rPr lang="en-US" dirty="0" smtClean="0"/>
              <a:t>The partnership. 4:15-18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2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will judge.</a:t>
            </a:r>
          </a:p>
          <a:p>
            <a:r>
              <a:rPr lang="en-US" dirty="0" smtClean="0"/>
              <a:t>Hebrews 9:27</a:t>
            </a:r>
          </a:p>
          <a:p>
            <a:r>
              <a:rPr lang="en-US" dirty="0" smtClean="0"/>
              <a:t>Don’t repeat Babylon’s mistake. 18:7,8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9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Song of Solomon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us physical love; Satan perverted it. Heb. 13:4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43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can be our refuge. 61:1-4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5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</TotalTime>
  <Words>254</Words>
  <Application>Microsoft Office PowerPoint</Application>
  <PresentationFormat>On-screen Show (16:9)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Ten Chapters</vt:lpstr>
      <vt:lpstr>Slide 2</vt:lpstr>
      <vt:lpstr>Slide 3</vt:lpstr>
      <vt:lpstr>Luke 17</vt:lpstr>
      <vt:lpstr>Exodus 11</vt:lpstr>
      <vt:lpstr>Philippians 4</vt:lpstr>
      <vt:lpstr>Revelation 18</vt:lpstr>
      <vt:lpstr>Song of Solomon 7</vt:lpstr>
      <vt:lpstr>Psalm 61</vt:lpstr>
      <vt:lpstr>Proverbs 30</vt:lpstr>
      <vt:lpstr>1 Samuel 12</vt:lpstr>
      <vt:lpstr>Isaiah 61</vt:lpstr>
      <vt:lpstr>Acts 5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Chapters</dc:title>
  <dc:creator>John</dc:creator>
  <cp:lastModifiedBy>pepperrd</cp:lastModifiedBy>
  <cp:revision>7</cp:revision>
  <dcterms:created xsi:type="dcterms:W3CDTF">2012-12-30T02:10:30Z</dcterms:created>
  <dcterms:modified xsi:type="dcterms:W3CDTF">2012-12-30T15:26:53Z</dcterms:modified>
</cp:coreProperties>
</file>