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theme/theme8.xml" ContentType="application/vnd.openxmlformats-officedocument.theme+xml"/>
  <Override PartName="/ppt/theme/theme9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theme/theme7.xml" ContentType="application/vnd.openxmlformats-officedocument.theme+xml"/>
  <Override PartName="/ppt/slideLayouts/slideLayout9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  <p:sldMasterId id="2147483674" r:id="rId9"/>
  </p:sldMasterIdLst>
  <p:notesMasterIdLst>
    <p:notesMasterId r:id="rId19"/>
  </p:notesMasterIdLst>
  <p:sldIdLst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23" autoAdjust="0"/>
    <p:restoredTop sz="86325" autoAdjust="0"/>
  </p:normalViewPr>
  <p:slideViewPr>
    <p:cSldViewPr>
      <p:cViewPr varScale="1">
        <p:scale>
          <a:sx n="71" d="100"/>
          <a:sy n="71" d="100"/>
        </p:scale>
        <p:origin x="-102" y="-4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509588"/>
            <a:ext cx="46037" cy="27463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8288" y="509588"/>
            <a:ext cx="28575" cy="27463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9238" y="509588"/>
            <a:ext cx="9525" cy="27463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2250" y="509588"/>
            <a:ext cx="7938" cy="27463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257550"/>
            <a:ext cx="7772400" cy="1481328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125980"/>
            <a:ext cx="7772400" cy="113157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560420-117E-46E9-BA79-BE5343B98221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8BDE-75E1-4556-BFC6-7E459ED86AB2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8BDE-75E1-4556-BFC6-7E459ED86AB2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8BDE-75E1-4556-BFC6-7E459ED86AB2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8BDE-75E1-4556-BFC6-7E459ED86AB2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8BDE-75E1-4556-BFC6-7E459ED86AB2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8BDE-75E1-4556-BFC6-7E459ED86AB2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8BDE-75E1-4556-BFC6-7E459ED86AB2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8BDE-75E1-4556-BFC6-7E459ED86AB2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63" y="509588"/>
            <a:ext cx="46037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8288" y="509588"/>
            <a:ext cx="28575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38" y="509588"/>
            <a:ext cx="9525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250" y="509588"/>
            <a:ext cx="7938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384175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338263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4813300"/>
            <a:ext cx="2133600" cy="27305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813300"/>
            <a:ext cx="5562600" cy="27305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4813300"/>
            <a:ext cx="457200" cy="27305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21820-CFE9-4D1C-97F7-EF26CCBCBEB4}" type="slidenum">
              <a:rPr lang="en-US">
                <a:solidFill>
                  <a:srgbClr val="D6ECFF"/>
                </a:solidFill>
                <a:latin typeface="Tahoma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63" y="509588"/>
            <a:ext cx="46037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8288" y="509588"/>
            <a:ext cx="28575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38" y="509588"/>
            <a:ext cx="9525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250" y="509588"/>
            <a:ext cx="7938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384175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338263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4813300"/>
            <a:ext cx="2133600" cy="27305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813300"/>
            <a:ext cx="5562600" cy="27305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4813300"/>
            <a:ext cx="457200" cy="27305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21820-CFE9-4D1C-97F7-EF26CCBCBEB4}" type="slidenum">
              <a:rPr lang="en-US">
                <a:solidFill>
                  <a:srgbClr val="D6ECFF"/>
                </a:solidFill>
                <a:latin typeface="Tahoma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63" y="509588"/>
            <a:ext cx="46037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8288" y="509588"/>
            <a:ext cx="28575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38" y="509588"/>
            <a:ext cx="9525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250" y="509588"/>
            <a:ext cx="7938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384175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338263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4813300"/>
            <a:ext cx="2133600" cy="27305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813300"/>
            <a:ext cx="5562600" cy="27305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4813300"/>
            <a:ext cx="457200" cy="27305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21820-CFE9-4D1C-97F7-EF26CCBCBEB4}" type="slidenum">
              <a:rPr lang="en-US">
                <a:solidFill>
                  <a:srgbClr val="D6ECFF"/>
                </a:solidFill>
                <a:latin typeface="Tahoma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63" y="509588"/>
            <a:ext cx="46037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8288" y="509588"/>
            <a:ext cx="28575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38" y="509588"/>
            <a:ext cx="9525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250" y="509588"/>
            <a:ext cx="7938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384175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338263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4813300"/>
            <a:ext cx="2133600" cy="27305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813300"/>
            <a:ext cx="5562600" cy="27305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4813300"/>
            <a:ext cx="457200" cy="27305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21820-CFE9-4D1C-97F7-EF26CCBCBEB4}" type="slidenum">
              <a:rPr lang="en-US">
                <a:solidFill>
                  <a:srgbClr val="D6ECFF"/>
                </a:solidFill>
                <a:latin typeface="Tahoma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63" y="509588"/>
            <a:ext cx="46037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8288" y="509588"/>
            <a:ext cx="28575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38" y="509588"/>
            <a:ext cx="9525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250" y="509588"/>
            <a:ext cx="7938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384175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338263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4813300"/>
            <a:ext cx="2133600" cy="27305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813300"/>
            <a:ext cx="5562600" cy="27305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4813300"/>
            <a:ext cx="457200" cy="27305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21820-CFE9-4D1C-97F7-EF26CCBCBEB4}" type="slidenum">
              <a:rPr lang="en-US">
                <a:solidFill>
                  <a:srgbClr val="D6ECFF"/>
                </a:solidFill>
                <a:latin typeface="Tahoma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63" y="509588"/>
            <a:ext cx="46037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8288" y="509588"/>
            <a:ext cx="28575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38" y="509588"/>
            <a:ext cx="9525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250" y="509588"/>
            <a:ext cx="7938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384175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338263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4813300"/>
            <a:ext cx="2133600" cy="27305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813300"/>
            <a:ext cx="5562600" cy="27305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4813300"/>
            <a:ext cx="457200" cy="27305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21820-CFE9-4D1C-97F7-EF26CCBCBEB4}" type="slidenum">
              <a:rPr lang="en-US">
                <a:solidFill>
                  <a:srgbClr val="D6ECFF"/>
                </a:solidFill>
                <a:latin typeface="Tahoma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63" y="509588"/>
            <a:ext cx="46037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8288" y="509588"/>
            <a:ext cx="28575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38" y="509588"/>
            <a:ext cx="9525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250" y="509588"/>
            <a:ext cx="7938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384175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338263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4813300"/>
            <a:ext cx="2133600" cy="27305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813300"/>
            <a:ext cx="5562600" cy="27305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4813300"/>
            <a:ext cx="457200" cy="27305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21820-CFE9-4D1C-97F7-EF26CCBCBEB4}" type="slidenum">
              <a:rPr lang="en-US">
                <a:solidFill>
                  <a:srgbClr val="D6ECFF"/>
                </a:solidFill>
                <a:latin typeface="Tahoma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63" y="509588"/>
            <a:ext cx="46037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8288" y="509588"/>
            <a:ext cx="28575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38" y="509588"/>
            <a:ext cx="9525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250" y="509588"/>
            <a:ext cx="7938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384175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338263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4813300"/>
            <a:ext cx="2133600" cy="27305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813300"/>
            <a:ext cx="5562600" cy="27305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4813300"/>
            <a:ext cx="457200" cy="27305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21820-CFE9-4D1C-97F7-EF26CCBCBEB4}" type="slidenum">
              <a:rPr lang="en-US">
                <a:solidFill>
                  <a:srgbClr val="D6ECFF"/>
                </a:solidFill>
                <a:latin typeface="Tahoma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63" y="509588"/>
            <a:ext cx="46037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8288" y="509588"/>
            <a:ext cx="28575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38" y="509588"/>
            <a:ext cx="9525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250" y="509588"/>
            <a:ext cx="7938" cy="2746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384175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338263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4813300"/>
            <a:ext cx="2133600" cy="27305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813300"/>
            <a:ext cx="5562600" cy="27305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4813300"/>
            <a:ext cx="457200" cy="27305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21820-CFE9-4D1C-97F7-EF26CCBCBEB4}" type="slidenum">
              <a:rPr lang="en-US">
                <a:solidFill>
                  <a:srgbClr val="D6ECFF"/>
                </a:solidFill>
                <a:latin typeface="Tahoma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D6ECFF"/>
              </a:solidFill>
              <a:latin typeface="Tahoma" charset="0"/>
              <a:cs typeface="Arial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The Double-Minded Man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125663"/>
            <a:ext cx="7772400" cy="11318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“For he who doubts is like a wave of the sea, driven by the wind and tossed.” (Jas 1:6)</a:t>
            </a:r>
          </a:p>
        </p:txBody>
      </p:sp>
      <p:pic>
        <p:nvPicPr>
          <p:cNvPr id="8196" name="Picture 6" descr="doubleminde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1025" y="171450"/>
            <a:ext cx="2884488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The Double-Minded Man…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Has inconsistent faith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“Let him ask in faith” (Jas 1:6-8)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Doubt is the </a:t>
            </a:r>
            <a:r>
              <a:rPr lang="en-US" b="1" u="sng" dirty="0"/>
              <a:t>enemy</a:t>
            </a:r>
            <a:r>
              <a:rPr lang="en-US" dirty="0"/>
              <a:t> of faith.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Doubt </a:t>
            </a:r>
            <a:r>
              <a:rPr lang="en-US" dirty="0">
                <a:sym typeface="Wingdings" pitchFamily="2" charset="2"/>
              </a:rPr>
              <a:t> Fear  Inaction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>
                <a:sym typeface="Wingdings" pitchFamily="2" charset="2"/>
              </a:rPr>
              <a:t>Knowledge  Faith (Expectation)  Action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What kind of faith?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Mar 11:12-14, 20-23; Rom 10:17; Eph 4:11-14; </a:t>
            </a:r>
            <a:r>
              <a:rPr lang="en-US" dirty="0" smtClean="0"/>
              <a:t>        Heb </a:t>
            </a:r>
            <a:r>
              <a:rPr lang="en-US" dirty="0"/>
              <a:t>10:38-39, 11:1-40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The Double-Minded Man…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Has inconsistent love</a:t>
            </a:r>
          </a:p>
          <a:p>
            <a:pPr lvl="1"/>
            <a:r>
              <a:rPr lang="en-US" smtClean="0"/>
              <a:t>“My brothers, show no partiality…” (Jas 2:1, 8-10)</a:t>
            </a:r>
          </a:p>
          <a:p>
            <a:pPr lvl="1"/>
            <a:r>
              <a:rPr lang="en-US" smtClean="0"/>
              <a:t>Love your neighbor as yourself (Mat 22:39)</a:t>
            </a:r>
          </a:p>
          <a:p>
            <a:pPr lvl="1"/>
            <a:r>
              <a:rPr lang="en-US" smtClean="0"/>
              <a:t>What kind of love?</a:t>
            </a:r>
          </a:p>
          <a:p>
            <a:pPr lvl="2"/>
            <a:r>
              <a:rPr lang="en-US" smtClean="0"/>
              <a:t>1Co 13:4-8, esp. v. 7</a:t>
            </a:r>
          </a:p>
          <a:p>
            <a:pPr lvl="2"/>
            <a:r>
              <a:rPr lang="en-US" smtClean="0"/>
              <a:t>1Jo 3:16-18, 4:18-19, 5:3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The Double-Minded Man…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Has inconsistent words</a:t>
            </a:r>
          </a:p>
          <a:p>
            <a:pPr lvl="1"/>
            <a:r>
              <a:rPr lang="en-US" smtClean="0"/>
              <a:t>“From the same mouth come blessing and cursing.” (Jas 3:8-10)</a:t>
            </a:r>
          </a:p>
          <a:p>
            <a:pPr lvl="1"/>
            <a:r>
              <a:rPr lang="en-US" smtClean="0"/>
              <a:t>A house divided shall not stand (Mat 12:22-37)</a:t>
            </a:r>
          </a:p>
          <a:p>
            <a:pPr lvl="2"/>
            <a:r>
              <a:rPr lang="en-US" smtClean="0"/>
              <a:t>Psa 28:3, 62:4</a:t>
            </a:r>
          </a:p>
          <a:p>
            <a:pPr lvl="1"/>
            <a:r>
              <a:rPr lang="en-US" smtClean="0"/>
              <a:t>What kind of words?</a:t>
            </a:r>
          </a:p>
          <a:p>
            <a:pPr lvl="2"/>
            <a:r>
              <a:rPr lang="en-US" smtClean="0"/>
              <a:t>Praise (Psa 51:15, 119:171; Rom 15:6; Heb 13:15)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The Double-Minded Man…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Has inconsistent words</a:t>
            </a:r>
          </a:p>
          <a:p>
            <a:pPr lvl="1"/>
            <a:r>
              <a:rPr lang="en-US" smtClean="0"/>
              <a:t>What kind of words?</a:t>
            </a:r>
          </a:p>
          <a:p>
            <a:pPr lvl="2"/>
            <a:r>
              <a:rPr lang="en-US" smtClean="0"/>
              <a:t>Praise (Psa 51:15, 119:171; Rom 15:6; Heb 13:15)</a:t>
            </a:r>
          </a:p>
          <a:p>
            <a:pPr lvl="2"/>
            <a:r>
              <a:rPr lang="en-US" smtClean="0"/>
              <a:t>Edification (Act 20:32; 1Co 14:3, 4, 12; 2Co 13:10)</a:t>
            </a:r>
          </a:p>
          <a:p>
            <a:pPr lvl="2"/>
            <a:r>
              <a:rPr lang="en-US" smtClean="0"/>
              <a:t>Encouragement (Eph 6:22; Col 4:8; 1Th 4:18, 5:11, 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The Double-Minded Man…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Has inconsistent loyalty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“Do you not know that friendship with the world is enmity with God?” (Jas 4:4)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 man can serve two masters (Mat 6:24)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What kind of loyalty?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“You shall have no other gods before me.” (Exo 20:3)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Seek </a:t>
            </a:r>
            <a:r>
              <a:rPr lang="en-US" b="1" u="sng" smtClean="0"/>
              <a:t>first</a:t>
            </a:r>
            <a:r>
              <a:rPr lang="en-US" smtClean="0"/>
              <a:t> the kingdom of God (Mat 6:33)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“Be faithful unto death” (Rev 2:10)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The Double-Minded Man…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/>
              <a:t>Has an inconsistent heart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/>
              <a:t>“Establish your hearts, for the coming of the Lord is at hand.” (Jas 5:8b)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/>
              <a:t>“Be steadfast, immovable…” (1Co 15:58)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en-US"/>
              <a:t>A firm foundation (Mat 7:24-27)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en-US"/>
              <a:t>Feet shod with the preparation of the gospel of peace (Eph 6:15)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/>
              <a:t>What kind of heart?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The Double-Minded Man…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Has an inconsistent heart</a:t>
            </a:r>
          </a:p>
          <a:p>
            <a:pPr lvl="1"/>
            <a:r>
              <a:rPr lang="en-US" smtClean="0"/>
              <a:t>What kind of heart?</a:t>
            </a:r>
          </a:p>
          <a:p>
            <a:pPr lvl="2"/>
            <a:r>
              <a:rPr lang="en-US" smtClean="0"/>
              <a:t>Complete (Deu 6:5; 1Sa 12:24; Pro 3:5; Rev 3:14-16)</a:t>
            </a:r>
          </a:p>
          <a:p>
            <a:pPr lvl="2"/>
            <a:r>
              <a:rPr lang="en-US" smtClean="0"/>
              <a:t>Contrite (Psa 51:17; cf. 2Co 7:9, 10)</a:t>
            </a:r>
          </a:p>
          <a:p>
            <a:pPr lvl="2"/>
            <a:r>
              <a:rPr lang="en-US" smtClean="0"/>
              <a:t>Clean (Psa 51:7; Eze 36:25-27; 2Co 5:17)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Conclusion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Call to Action</a:t>
            </a:r>
          </a:p>
          <a:p>
            <a:pPr lvl="1"/>
            <a:r>
              <a:rPr lang="en-US" smtClean="0"/>
              <a:t>Single purpose, single focus, to serve a single God</a:t>
            </a:r>
          </a:p>
          <a:p>
            <a:pPr lvl="1"/>
            <a:r>
              <a:rPr lang="en-US" smtClean="0"/>
              <a:t>No man can serve two masters</a:t>
            </a:r>
          </a:p>
          <a:p>
            <a:pPr lvl="2"/>
            <a:r>
              <a:rPr lang="en-US" smtClean="0"/>
              <a:t>“How long will you falter between two opinions?” (1Ki 18:21)</a:t>
            </a:r>
          </a:p>
          <a:p>
            <a:pPr lvl="1"/>
            <a:r>
              <a:rPr lang="en-US" smtClean="0"/>
              <a:t>The decision is yours… will you decide today?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476</Words>
  <Application>Microsoft Office PowerPoint</Application>
  <PresentationFormat>On-screen Show (16:9)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1_Metro</vt:lpstr>
      <vt:lpstr>2_Metro</vt:lpstr>
      <vt:lpstr>3_Metro</vt:lpstr>
      <vt:lpstr>4_Metro</vt:lpstr>
      <vt:lpstr>5_Metro</vt:lpstr>
      <vt:lpstr>6_Metro</vt:lpstr>
      <vt:lpstr>7_Metro</vt:lpstr>
      <vt:lpstr>8_Metro</vt:lpstr>
      <vt:lpstr>9_Metro</vt:lpstr>
      <vt:lpstr>The Double-Minded Man</vt:lpstr>
      <vt:lpstr>The Double-Minded Man…</vt:lpstr>
      <vt:lpstr>The Double-Minded Man…</vt:lpstr>
      <vt:lpstr>The Double-Minded Man…</vt:lpstr>
      <vt:lpstr>The Double-Minded Man…</vt:lpstr>
      <vt:lpstr>The Double-Minded Man…</vt:lpstr>
      <vt:lpstr>The Double-Minded Man…</vt:lpstr>
      <vt:lpstr>The Double-Minded Man…</vt:lpstr>
      <vt:lpstr>Conclusion</vt:lpstr>
    </vt:vector>
  </TitlesOfParts>
  <Company>AQ2 Technologies, LLC.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cp:lastModifiedBy>pepperrd</cp:lastModifiedBy>
  <cp:revision>26</cp:revision>
  <dcterms:created xsi:type="dcterms:W3CDTF">2008-03-16T18:22:36Z</dcterms:created>
  <dcterms:modified xsi:type="dcterms:W3CDTF">2012-12-23T20:15:55Z</dcterms:modified>
</cp:coreProperties>
</file>