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872F84E-34C9-445E-B471-EB36C5ACA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8540C4F-4B43-4348-8125-F60DB094A111}" type="datetimeFigureOut">
              <a:rPr lang="en-US" smtClean="0"/>
              <a:pPr/>
              <a:t>1/27/2013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Truth Be Found And Does It Matter?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5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find truth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Society says yes. Sort of.</a:t>
            </a:r>
          </a:p>
          <a:p>
            <a:pPr lvl="1"/>
            <a:r>
              <a:rPr lang="en-US" sz="3200" dirty="0" smtClean="0"/>
              <a:t>Acts 17:16-21</a:t>
            </a:r>
          </a:p>
          <a:p>
            <a:pPr lvl="1"/>
            <a:r>
              <a:rPr lang="en-US" sz="3200" dirty="0" smtClean="0"/>
              <a:t>Truth is relative.</a:t>
            </a:r>
          </a:p>
          <a:p>
            <a:pPr lvl="1"/>
            <a:r>
              <a:rPr lang="en-US" sz="3200" dirty="0" smtClean="0"/>
              <a:t>Truth is not absolute.</a:t>
            </a:r>
          </a:p>
          <a:p>
            <a:r>
              <a:rPr lang="en-US" sz="4000" dirty="0" smtClean="0"/>
              <a:t>God says truth can be found.</a:t>
            </a:r>
          </a:p>
          <a:p>
            <a:pPr lvl="1"/>
            <a:r>
              <a:rPr lang="en-US" sz="3200" dirty="0" smtClean="0"/>
              <a:t>Requires searching. Proverbs 23:23</a:t>
            </a:r>
          </a:p>
          <a:p>
            <a:pPr lvl="1"/>
            <a:r>
              <a:rPr lang="en-US" sz="3200" dirty="0" smtClean="0"/>
              <a:t>His word is truth. Psalm 119:160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5123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Truth matters in everyday things.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2 Kings 4:38-41</a:t>
            </a:r>
          </a:p>
          <a:p>
            <a:r>
              <a:rPr lang="en-US" sz="4000" dirty="0" smtClean="0"/>
              <a:t>Some more examples:</a:t>
            </a:r>
          </a:p>
          <a:p>
            <a:pPr lvl="1"/>
            <a:r>
              <a:rPr lang="en-US" sz="3200" dirty="0" smtClean="0"/>
              <a:t>Football</a:t>
            </a:r>
          </a:p>
          <a:p>
            <a:pPr lvl="1"/>
            <a:r>
              <a:rPr lang="en-US" sz="3200" dirty="0" smtClean="0"/>
              <a:t>Atlas/ GPS</a:t>
            </a:r>
          </a:p>
          <a:p>
            <a:pPr lvl="1"/>
            <a:r>
              <a:rPr lang="en-US" sz="3200" dirty="0" smtClean="0"/>
              <a:t>Math</a:t>
            </a:r>
          </a:p>
          <a:p>
            <a:r>
              <a:rPr lang="en-US" sz="4000" dirty="0" smtClean="0"/>
              <a:t>If truth matters in these smaller issues, then it is of extreme importance in more consequential matters.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756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matters to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 </a:t>
            </a:r>
            <a:r>
              <a:rPr lang="en-US" sz="3500" dirty="0" smtClean="0"/>
              <a:t>Exodus 34:5, 6; Deuteronomy 32:3, 4</a:t>
            </a:r>
          </a:p>
          <a:p>
            <a:r>
              <a:rPr lang="en-US" sz="3500" dirty="0" smtClean="0"/>
              <a:t>God expects truth from those who would come near Him. John 4:23, 24; 1 Timothy 3:15; 2 Timothy 2:15</a:t>
            </a:r>
          </a:p>
          <a:p>
            <a:r>
              <a:rPr lang="en-US" sz="3200" dirty="0" smtClean="0"/>
              <a:t>He opposes those who do not promote truth.</a:t>
            </a:r>
          </a:p>
          <a:p>
            <a:pPr lvl="1"/>
            <a:r>
              <a:rPr lang="en-US" sz="2900" dirty="0" smtClean="0"/>
              <a:t>Acts 5:1-11. Let’s be careful with what we “forward”.</a:t>
            </a:r>
          </a:p>
          <a:p>
            <a:pPr lvl="1"/>
            <a:r>
              <a:rPr lang="en-US" sz="2900" dirty="0" smtClean="0"/>
              <a:t>Proverbs 6:16-19. </a:t>
            </a:r>
          </a:p>
          <a:p>
            <a:pPr lvl="1"/>
            <a:r>
              <a:rPr lang="en-US" sz="2900" dirty="0" smtClean="0"/>
              <a:t>False doctrine can’t be tolerated. Galatians 1:6-9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384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salvation hinges on truth.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Truth and God’s word are interchangeable.</a:t>
            </a:r>
          </a:p>
          <a:p>
            <a:pPr lvl="1"/>
            <a:r>
              <a:rPr lang="en-US" sz="2800" dirty="0" smtClean="0"/>
              <a:t>John 17:17; 1 Peter 1:22-25</a:t>
            </a:r>
            <a:endParaRPr lang="en-US" sz="2800" dirty="0"/>
          </a:p>
          <a:p>
            <a:r>
              <a:rPr lang="en-US" sz="3200" dirty="0" smtClean="0"/>
              <a:t>Truth saves! John 8:31, 32; Romans 1:16</a:t>
            </a:r>
          </a:p>
          <a:p>
            <a:pPr lvl="1"/>
            <a:r>
              <a:rPr lang="en-US" sz="2800" dirty="0" smtClean="0"/>
              <a:t>Need to evangelize.</a:t>
            </a:r>
          </a:p>
          <a:p>
            <a:r>
              <a:rPr lang="en-US" sz="3200" dirty="0" smtClean="0"/>
              <a:t>Rejection of truth will destroy us. </a:t>
            </a:r>
          </a:p>
          <a:p>
            <a:r>
              <a:rPr lang="en-US" sz="3200" dirty="0" smtClean="0"/>
              <a:t>Do you long for truth?</a:t>
            </a:r>
          </a:p>
          <a:p>
            <a:pPr lvl="1"/>
            <a:r>
              <a:rPr lang="en-US" sz="2800" dirty="0" smtClean="0"/>
              <a:t>2 Timothy 4:1-4; 1 Peter 2:1-3</a:t>
            </a:r>
          </a:p>
        </p:txBody>
      </p:sp>
    </p:spTree>
    <p:extLst>
      <p:ext uri="{BB962C8B-B14F-4D97-AF65-F5344CB8AC3E}">
        <p14:creationId xmlns:p14="http://schemas.microsoft.com/office/powerpoint/2010/main" xmlns="" val="377306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Can we find truth? Does truth matter?</a:t>
            </a:r>
          </a:p>
          <a:p>
            <a:pPr lvl="1"/>
            <a:r>
              <a:rPr lang="en-US" sz="2800" dirty="0" smtClean="0"/>
              <a:t>Yes.</a:t>
            </a:r>
          </a:p>
          <a:p>
            <a:r>
              <a:rPr lang="en-US" sz="3200" dirty="0" smtClean="0"/>
              <a:t>Does truth matter to you?</a:t>
            </a:r>
          </a:p>
          <a:p>
            <a:r>
              <a:rPr lang="en-US" sz="3200" dirty="0" smtClean="0"/>
              <a:t>John 14:6</a:t>
            </a:r>
          </a:p>
          <a:p>
            <a:pPr lvl="1"/>
            <a:r>
              <a:rPr lang="en-US" sz="2800" dirty="0" smtClean="0"/>
              <a:t>A relationship with the Father only comes through Christ.</a:t>
            </a:r>
          </a:p>
          <a:p>
            <a:r>
              <a:rPr lang="en-US" sz="3200" dirty="0" smtClean="0"/>
              <a:t>Will you purify your soul by obeying the truth today?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2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</TotalTime>
  <Words>254</Words>
  <Application>Microsoft Office PowerPoint</Application>
  <PresentationFormat>On-screen Show (16:9)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Can Truth Be Found And Does It Matter?</vt:lpstr>
      <vt:lpstr>Can we find truth today?</vt:lpstr>
      <vt:lpstr>Truth matters in everyday things.</vt:lpstr>
      <vt:lpstr>Truth matters to God.</vt:lpstr>
      <vt:lpstr>Our salvation hinges on truth.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Truth Be Found And Does It Matter?</dc:title>
  <dc:creator>munozisaac08</dc:creator>
  <cp:lastModifiedBy>pepperrd</cp:lastModifiedBy>
  <cp:revision>10</cp:revision>
  <dcterms:created xsi:type="dcterms:W3CDTF">2013-01-27T20:04:08Z</dcterms:created>
  <dcterms:modified xsi:type="dcterms:W3CDTF">2013-01-27T22:31:46Z</dcterms:modified>
</cp:coreProperties>
</file>