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1"/>
            <a:ext cx="7696200" cy="8381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1"/>
            <a:ext cx="8153400" cy="35318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2598794-1887-426D-A442-6A00A8AB18EA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1CB6432-D8F0-4BE8-BA64-00E5A7FEF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315200" cy="1946269"/>
          </a:xfrm>
        </p:spPr>
        <p:txBody>
          <a:bodyPr/>
          <a:lstStyle/>
          <a:p>
            <a:r>
              <a:rPr lang="en-US" dirty="0" smtClean="0"/>
              <a:t>Fleeing Sexual Immorality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62350"/>
            <a:ext cx="7315200" cy="11710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Avoid Homosexuality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0746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1"/>
            <a:ext cx="80010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Some Thoughts on Homosexuality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Don’t ever even begin to experiment with these unnatural practices.</a:t>
            </a:r>
          </a:p>
          <a:p>
            <a:r>
              <a:rPr lang="en-US" dirty="0" smtClean="0"/>
              <a:t>Don’t allow culture to change your thinking.</a:t>
            </a:r>
          </a:p>
          <a:p>
            <a:r>
              <a:rPr lang="en-US" dirty="0" smtClean="0"/>
              <a:t>Mothers and fathers: Be present, and be loving and nurturing examples of what men and women should be.</a:t>
            </a:r>
          </a:p>
          <a:p>
            <a:r>
              <a:rPr lang="en-US" dirty="0" smtClean="0"/>
              <a:t>Know that this sin can be overcome.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47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God’s saints we must resist the thinking of our age.</a:t>
            </a:r>
          </a:p>
          <a:p>
            <a:r>
              <a:rPr lang="en-US" dirty="0" smtClean="0"/>
              <a:t>These sins are vile and unnatural, but committed by those for whom Christ died.</a:t>
            </a:r>
          </a:p>
          <a:p>
            <a:r>
              <a:rPr lang="en-US" dirty="0" smtClean="0"/>
              <a:t>Let’s help them see the better way.</a:t>
            </a:r>
          </a:p>
          <a:p>
            <a:r>
              <a:rPr lang="en-US" dirty="0" smtClean="0"/>
              <a:t>Whatever your sin, won’t you be rid of it?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3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305800" cy="3733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Set apart to serve God. 1 Peter 2:9, 10</a:t>
            </a:r>
          </a:p>
          <a:p>
            <a:r>
              <a:rPr lang="en-US" dirty="0" smtClean="0"/>
              <a:t>Saints live differently. 2 Cor. 7:1; Eph. 5:3, 4</a:t>
            </a:r>
          </a:p>
          <a:p>
            <a:r>
              <a:rPr lang="en-US" dirty="0" smtClean="0"/>
              <a:t>Holy living begins with the mind (Rom. 12:1) and extends to every facet of our lives, but we will focus on sexual behavior. Eph. 5:3-5</a:t>
            </a:r>
          </a:p>
          <a:p>
            <a:r>
              <a:rPr lang="en-US" dirty="0" smtClean="0"/>
              <a:t>Sanctification means abstain from sexual immorality. 1 </a:t>
            </a:r>
            <a:r>
              <a:rPr lang="en-US" dirty="0" err="1" smtClean="0"/>
              <a:t>Thes</a:t>
            </a:r>
            <a:r>
              <a:rPr lang="en-US" dirty="0" smtClean="0"/>
              <a:t>. 4:1-7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31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3058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Set apart to serve God. 1 Peter 2:9, 10</a:t>
            </a:r>
          </a:p>
          <a:p>
            <a:r>
              <a:rPr lang="en-US" dirty="0" smtClean="0"/>
              <a:t>Saints live differently. 2 Cor. 7:1; Eph. 5:3, 4</a:t>
            </a:r>
          </a:p>
          <a:p>
            <a:r>
              <a:rPr lang="en-US" dirty="0" smtClean="0"/>
              <a:t>We’ll focus on sexual behavior. Eph. 5:3-5</a:t>
            </a:r>
          </a:p>
          <a:p>
            <a:r>
              <a:rPr lang="en-US" dirty="0" smtClean="0"/>
              <a:t>Sanctification means abstain from sexual immorality. 1 </a:t>
            </a:r>
            <a:r>
              <a:rPr lang="en-US" dirty="0" err="1" smtClean="0"/>
              <a:t>Thes</a:t>
            </a:r>
            <a:r>
              <a:rPr lang="en-US" dirty="0" smtClean="0"/>
              <a:t>. 4:1-7</a:t>
            </a:r>
          </a:p>
          <a:p>
            <a:r>
              <a:rPr lang="en-US" dirty="0" smtClean="0"/>
              <a:t>Flee sexual immorality. 1 Cor. 6:18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81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Homosexuality and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1"/>
            <a:ext cx="8534400" cy="3531870"/>
          </a:xfrm>
        </p:spPr>
        <p:txBody>
          <a:bodyPr/>
          <a:lstStyle/>
          <a:p>
            <a:r>
              <a:rPr lang="en-US" dirty="0" smtClean="0"/>
              <a:t>Created them male and female. Matt. 19:4, 5</a:t>
            </a:r>
          </a:p>
          <a:p>
            <a:r>
              <a:rPr lang="en-US" dirty="0" smtClean="0"/>
              <a:t>Law of Moses. Lev. 18:22; 20:13</a:t>
            </a:r>
          </a:p>
          <a:p>
            <a:r>
              <a:rPr lang="en-US" dirty="0" smtClean="0"/>
              <a:t>Vile, shameful, unnatural. Rom. 1:26, 27</a:t>
            </a:r>
          </a:p>
          <a:p>
            <a:r>
              <a:rPr lang="en-US" dirty="0" smtClean="0"/>
              <a:t>Keeps people from the kingdom of heaven.  1 Cor. 6:9, 10</a:t>
            </a:r>
          </a:p>
          <a:p>
            <a:r>
              <a:rPr lang="en-US" dirty="0" smtClean="0"/>
              <a:t>Condemned in 1 Timothy 1:9, 10.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67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Homosexuality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Has become more accepted.</a:t>
            </a:r>
          </a:p>
          <a:p>
            <a:r>
              <a:rPr lang="en-US" dirty="0" smtClean="0"/>
              <a:t>Constantly told that 1 in 10 is gay.</a:t>
            </a:r>
          </a:p>
          <a:p>
            <a:pPr lvl="1"/>
            <a:r>
              <a:rPr lang="en-US" dirty="0" smtClean="0"/>
              <a:t>More likely around 3%.</a:t>
            </a:r>
          </a:p>
          <a:p>
            <a:r>
              <a:rPr lang="en-US" dirty="0" smtClean="0"/>
              <a:t>Same sex marriages; domestic partner benefits.</a:t>
            </a:r>
          </a:p>
          <a:p>
            <a:r>
              <a:rPr lang="en-US" dirty="0" smtClean="0"/>
              <a:t>Promoted by the entertainment industry.</a:t>
            </a:r>
          </a:p>
          <a:p>
            <a:r>
              <a:rPr lang="en-US" dirty="0" smtClean="0"/>
              <a:t>Tolerated by many Protestant churches.</a:t>
            </a:r>
          </a:p>
          <a:p>
            <a:r>
              <a:rPr lang="en-US" dirty="0" smtClean="0"/>
              <a:t>A majority under 30 are accepting of it.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5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“Defenses” of Homosexuality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Can’t fault someone for how they are born.</a:t>
            </a:r>
          </a:p>
          <a:p>
            <a:pPr lvl="1"/>
            <a:r>
              <a:rPr lang="en-US" dirty="0" smtClean="0"/>
              <a:t>Most (if not all) are not born that way.</a:t>
            </a:r>
          </a:p>
          <a:p>
            <a:pPr lvl="1"/>
            <a:r>
              <a:rPr lang="en-US" dirty="0" smtClean="0"/>
              <a:t>They can and have changed. 1 Cor. 6:11</a:t>
            </a:r>
          </a:p>
          <a:p>
            <a:pPr lvl="1"/>
            <a:r>
              <a:rPr lang="en-US" dirty="0" smtClean="0"/>
              <a:t>The sin is not in the SSA, but in acting on it. Many have OSA, but cannot act on it.</a:t>
            </a:r>
          </a:p>
        </p:txBody>
      </p:sp>
    </p:spTree>
    <p:extLst>
      <p:ext uri="{BB962C8B-B14F-4D97-AF65-F5344CB8AC3E}">
        <p14:creationId xmlns="" xmlns:p14="http://schemas.microsoft.com/office/powerpoint/2010/main" val="15639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“Defenses” of Homosexuality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The Bible condemns homosexual rape and prostitution, not a loving, committed gay relationship.</a:t>
            </a:r>
          </a:p>
          <a:p>
            <a:pPr lvl="1"/>
            <a:r>
              <a:rPr lang="en-US" dirty="0" smtClean="0"/>
              <a:t>Rom. 1:26, 27 Would have natural if a man and a woman.</a:t>
            </a:r>
          </a:p>
          <a:p>
            <a:pPr lvl="1"/>
            <a:r>
              <a:rPr lang="en-US" dirty="0" smtClean="0"/>
              <a:t>Nothing in 1 Cor. 6:9 suggests prostitution or violence.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71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“Defenses” of Homosexuality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3950"/>
            <a:ext cx="8382000" cy="3809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Unloving to condemn them or deny them the right to marry.</a:t>
            </a:r>
          </a:p>
          <a:p>
            <a:pPr lvl="1"/>
            <a:r>
              <a:rPr lang="en-US" dirty="0" smtClean="0"/>
              <a:t>Is it love to view them like animals who cannot control their base desires? Or is it love to view them as made in God’s image and able to choose?</a:t>
            </a:r>
          </a:p>
          <a:p>
            <a:pPr lvl="1"/>
            <a:r>
              <a:rPr lang="en-US" dirty="0" smtClean="0"/>
              <a:t>I love them and want them to be saved. 1 Cor. 6:9-11</a:t>
            </a:r>
          </a:p>
          <a:p>
            <a:pPr lvl="1"/>
            <a:r>
              <a:rPr lang="en-US" dirty="0" smtClean="0"/>
              <a:t>We can and must offer </a:t>
            </a:r>
            <a:r>
              <a:rPr lang="en-US" smtClean="0"/>
              <a:t>hope—not hate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89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1"/>
            <a:ext cx="80010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Some Thoughts on Homosexuality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15340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 this as the Bible sees it. Don’t ever even begin to experiment with these unnatural practices.</a:t>
            </a:r>
          </a:p>
          <a:p>
            <a:r>
              <a:rPr lang="en-US" dirty="0" smtClean="0"/>
              <a:t>Don’t allow culture to change your thinking. Rom. 12:1,2; 1 Cor. 15:33</a:t>
            </a:r>
          </a:p>
          <a:p>
            <a:r>
              <a:rPr lang="en-US" dirty="0" smtClean="0"/>
              <a:t>Mothers and fathers: Be present, and be loving and nurturing examples of what men and women should be.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0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164</TotalTime>
  <Words>574</Words>
  <Application>Microsoft Office PowerPoint</Application>
  <PresentationFormat>On-screen Show (16:9)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Fleeing Sexual Immorality</vt:lpstr>
      <vt:lpstr>God’s Saints</vt:lpstr>
      <vt:lpstr>God’s Saints</vt:lpstr>
      <vt:lpstr>Homosexuality and the Bible</vt:lpstr>
      <vt:lpstr>Homosexuality Today</vt:lpstr>
      <vt:lpstr>“Defenses” of Homosexuality</vt:lpstr>
      <vt:lpstr>“Defenses” of Homosexuality</vt:lpstr>
      <vt:lpstr>“Defenses” of Homosexuality</vt:lpstr>
      <vt:lpstr>Some Thoughts on Homosexuality</vt:lpstr>
      <vt:lpstr>Some Thoughts on Homosexuality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Fleeing Sexual Immorality</dc:title>
  <dc:creator>John</dc:creator>
  <cp:lastModifiedBy>pepperrd</cp:lastModifiedBy>
  <cp:revision>7</cp:revision>
  <dcterms:created xsi:type="dcterms:W3CDTF">2013-01-20T00:15:02Z</dcterms:created>
  <dcterms:modified xsi:type="dcterms:W3CDTF">2013-01-20T17:43:14Z</dcterms:modified>
</cp:coreProperties>
</file>