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7670"/>
            <a:ext cx="82296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3CC531-B794-4642-85E7-805418D7AAE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A80EECD-8E0C-410C-AFD7-3DF35275C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Saints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5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Saint?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Saint, sanctify, hallow, and holy are all from the same or similar Greek words.</a:t>
            </a:r>
          </a:p>
          <a:p>
            <a:r>
              <a:rPr lang="en-US" dirty="0" smtClean="0"/>
              <a:t>Gr. </a:t>
            </a:r>
            <a:r>
              <a:rPr lang="en-US" i="1" dirty="0" err="1" smtClean="0"/>
              <a:t>hagios</a:t>
            </a:r>
            <a:r>
              <a:rPr lang="en-US" dirty="0" smtClean="0"/>
              <a:t> means to be separated or set apart. </a:t>
            </a:r>
          </a:p>
          <a:p>
            <a:r>
              <a:rPr lang="en-US" dirty="0" smtClean="0"/>
              <a:t>To be holy is to be set apart from sin and/or common usage and dedicated to God’s service.</a:t>
            </a:r>
          </a:p>
          <a:p>
            <a:r>
              <a:rPr lang="en-US" dirty="0" smtClean="0"/>
              <a:t>Cf. the tabernacle. Exodus 40:9-11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03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Saint?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be holy is to be set apart from sin and/or common usage and dedicated to God’s service.</a:t>
            </a:r>
          </a:p>
          <a:p>
            <a:r>
              <a:rPr lang="en-US" dirty="0" smtClean="0"/>
              <a:t>Cf. the tabernacle. Exodus 40:9-11</a:t>
            </a:r>
          </a:p>
          <a:p>
            <a:r>
              <a:rPr lang="en-US" dirty="0" smtClean="0"/>
              <a:t>God has a holy people sanctified to His special purposes. 1 Peter 2:4, 5, 9, 10</a:t>
            </a:r>
          </a:p>
          <a:p>
            <a:r>
              <a:rPr lang="en-US" dirty="0" smtClean="0"/>
              <a:t>Saint was synonymous with disciple, believer, etc. Acts 9:1, 13; Romans 1:7; 15:25, 26,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41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85800"/>
          </a:xfrm>
        </p:spPr>
        <p:txBody>
          <a:bodyPr/>
          <a:lstStyle/>
          <a:p>
            <a:r>
              <a:rPr lang="en-US" dirty="0" smtClean="0"/>
              <a:t>Becoming a Saint: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10000"/>
          </a:xfrm>
        </p:spPr>
        <p:txBody>
          <a:bodyPr/>
          <a:lstStyle/>
          <a:p>
            <a:r>
              <a:rPr lang="en-US" dirty="0" smtClean="0"/>
              <a:t>Sin is a problem. Rom. 3:23; 1 John 1:8-10</a:t>
            </a:r>
          </a:p>
          <a:p>
            <a:r>
              <a:rPr lang="en-US" dirty="0" smtClean="0"/>
              <a:t>God’s love and grace saved a special people. John 3:16; Titus 2:11-14</a:t>
            </a:r>
          </a:p>
          <a:p>
            <a:r>
              <a:rPr lang="en-US" dirty="0" smtClean="0"/>
              <a:t>By grace, the vilest of sinners can become saints of God. 1 Corinthians 6:9-11</a:t>
            </a:r>
          </a:p>
          <a:p>
            <a:pPr lvl="1"/>
            <a:r>
              <a:rPr lang="en-US" dirty="0" smtClean="0"/>
              <a:t>“Sanctified” was an act accomplished by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09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Saint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took the death of Christ. Heb. 10:10, 29, 12-14; 1 Cor. 1:2</a:t>
            </a:r>
          </a:p>
          <a:p>
            <a:r>
              <a:rPr lang="en-US" dirty="0" smtClean="0"/>
              <a:t>If Jesus died for all (Heb. 2:9), why aren’t all saints?</a:t>
            </a:r>
          </a:p>
          <a:p>
            <a:r>
              <a:rPr lang="en-US" dirty="0" smtClean="0"/>
              <a:t>Faith is required. Acts 26:17, 18</a:t>
            </a:r>
          </a:p>
          <a:p>
            <a:r>
              <a:rPr lang="en-US" dirty="0" smtClean="0"/>
              <a:t>The sanctified are also washed. 1 Cor. 6:11; Eph. 5:25, 26; cf. Acts 18:8; 22:16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41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85800"/>
          </a:xfrm>
        </p:spPr>
        <p:txBody>
          <a:bodyPr/>
          <a:lstStyle/>
          <a:p>
            <a:r>
              <a:rPr lang="en-US" dirty="0" smtClean="0"/>
              <a:t>Becoming a Saint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took the death of Christ. Heb. 10:10, 29, 12-14</a:t>
            </a:r>
          </a:p>
          <a:p>
            <a:r>
              <a:rPr lang="en-US" dirty="0" smtClean="0"/>
              <a:t>If Jesus died for all (Heb. 2:9), why aren’t all saints?</a:t>
            </a:r>
          </a:p>
          <a:p>
            <a:r>
              <a:rPr lang="en-US" dirty="0" smtClean="0"/>
              <a:t>Faith is required. Acts 26:17, 18</a:t>
            </a:r>
          </a:p>
          <a:p>
            <a:r>
              <a:rPr lang="en-US" dirty="0" smtClean="0"/>
              <a:t>The sanctified are also washed. 1 Cor. 6:11; Eph. 5:25, 26; cf. Acts 18:8; 22:16</a:t>
            </a:r>
          </a:p>
          <a:p>
            <a:r>
              <a:rPr lang="en-US" dirty="0" smtClean="0"/>
              <a:t>Those baptized for the remission of sins (Acts 2:38) are declared holy and become His saints.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2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as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must be transformed into a truly holy people. 1 Peter 1:13-19</a:t>
            </a:r>
          </a:p>
          <a:p>
            <a:r>
              <a:rPr lang="en-US" dirty="0" smtClean="0"/>
              <a:t>Some conduct is fitting for saints, and some is not. Rom. 16:2; Eph. 5:3, 4</a:t>
            </a:r>
          </a:p>
          <a:p>
            <a:r>
              <a:rPr lang="en-US" dirty="0" smtClean="0"/>
              <a:t>Must complete our holiness. 2 Cor. 7:1</a:t>
            </a:r>
          </a:p>
          <a:p>
            <a:r>
              <a:rPr lang="en-US" dirty="0" smtClean="0"/>
              <a:t>Lift up holy hands. 1 Tim. 2:8</a:t>
            </a:r>
          </a:p>
          <a:p>
            <a:r>
              <a:rPr lang="en-US" dirty="0" smtClean="0"/>
              <a:t>Sexual holiness stressed in 1 Thess. 4:3-7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4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as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must be transformed into a truly holy people. 1 Peter 1:13-19</a:t>
            </a:r>
          </a:p>
          <a:p>
            <a:r>
              <a:rPr lang="en-US" dirty="0" smtClean="0"/>
              <a:t>Need a transformed mind. Rom. 12:1, 2</a:t>
            </a:r>
          </a:p>
          <a:p>
            <a:pPr lvl="1"/>
            <a:r>
              <a:rPr lang="en-US" dirty="0" smtClean="0"/>
              <a:t>Attack sin at its root. Matt. 5:21ff</a:t>
            </a:r>
          </a:p>
          <a:p>
            <a:pPr lvl="1"/>
            <a:r>
              <a:rPr lang="en-US" dirty="0" smtClean="0"/>
              <a:t>Do more than worship God outwardly. Eph. 5:19;         1 Cor. 11:24, 25</a:t>
            </a:r>
          </a:p>
          <a:p>
            <a:r>
              <a:rPr lang="en-US" dirty="0" smtClean="0"/>
              <a:t>Lift up holy hands. 1 Tim. 2:8</a:t>
            </a:r>
          </a:p>
          <a:p>
            <a:r>
              <a:rPr lang="en-US" dirty="0" smtClean="0"/>
              <a:t>Give a holy kiss. Rom. 16:16</a:t>
            </a:r>
          </a:p>
        </p:txBody>
      </p:sp>
    </p:spTree>
    <p:extLst>
      <p:ext uri="{BB962C8B-B14F-4D97-AF65-F5344CB8AC3E}">
        <p14:creationId xmlns:p14="http://schemas.microsoft.com/office/powerpoint/2010/main" xmlns="" val="35924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85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God’s grace we can be rescued from the defilement of sin and made into His holy people.</a:t>
            </a:r>
          </a:p>
          <a:p>
            <a:r>
              <a:rPr lang="en-US" dirty="0" smtClean="0"/>
              <a:t>But then our lives must be transformed. 2 Cor. 6:16—7:1</a:t>
            </a:r>
          </a:p>
          <a:p>
            <a:r>
              <a:rPr lang="en-US" dirty="0" smtClean="0"/>
              <a:t>Are we committed to being a sanctified, useful people? 2 Tim. 2:21</a:t>
            </a:r>
          </a:p>
          <a:p>
            <a:r>
              <a:rPr lang="en-US" dirty="0" smtClean="0"/>
              <a:t>Don’t continue down the path of unholy living. Rom. 6:16-23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6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535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Saints of god</vt:lpstr>
      <vt:lpstr>What Is a Saint?</vt:lpstr>
      <vt:lpstr>What Is a Saint?</vt:lpstr>
      <vt:lpstr>Becoming a Saint: Grace</vt:lpstr>
      <vt:lpstr>Becoming a Saint</vt:lpstr>
      <vt:lpstr>Becoming a Saint</vt:lpstr>
      <vt:lpstr>Living as Saints</vt:lpstr>
      <vt:lpstr>Living as Saints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Saints of god</dc:title>
  <dc:creator>John</dc:creator>
  <cp:lastModifiedBy>pepperrd</cp:lastModifiedBy>
  <cp:revision>8</cp:revision>
  <dcterms:created xsi:type="dcterms:W3CDTF">2013-01-12T17:14:05Z</dcterms:created>
  <dcterms:modified xsi:type="dcterms:W3CDTF">2013-01-12T18:14:30Z</dcterms:modified>
</cp:coreProperties>
</file>