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B4EEAD-FFE4-4D8B-9800-C5AF28990060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B9A0E4-DDAE-4630-82E5-268B6CF46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28:18-20; Mark 16:15,16</a:t>
            </a:r>
          </a:p>
          <a:p>
            <a:r>
              <a:rPr lang="en-US" dirty="0" smtClean="0"/>
              <a:t>We need to imitate Jesus and the early saints. Luke 19:10; Acts 8:4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2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tasted death for all (Heb. 2:9)—will we help others to hear His story?</a:t>
            </a:r>
          </a:p>
          <a:p>
            <a:r>
              <a:rPr lang="en-US" dirty="0" smtClean="0"/>
              <a:t>Compassion/concern, Conviction, Courage, Commitment, and Command.</a:t>
            </a:r>
          </a:p>
          <a:p>
            <a:r>
              <a:rPr lang="en-US" dirty="0" smtClean="0"/>
              <a:t>Let’s be more diligent about this task.</a:t>
            </a:r>
          </a:p>
          <a:p>
            <a:r>
              <a:rPr lang="en-US" dirty="0" smtClean="0"/>
              <a:t>Are you one of the lost? Jesus wants you to be saved, and you will if you will listen. Mark 16:15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58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Seeking the Lost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9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33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Examples of God and Christ.</a:t>
            </a:r>
          </a:p>
          <a:p>
            <a:pPr lvl="1"/>
            <a:r>
              <a:rPr lang="en-US" dirty="0" smtClean="0"/>
              <a:t>Stated. 1 Tim. 2:3-6; 2 Peter 3:9</a:t>
            </a:r>
          </a:p>
          <a:p>
            <a:pPr lvl="1"/>
            <a:r>
              <a:rPr lang="en-US" dirty="0" smtClean="0"/>
              <a:t>The reason for His coming. Luke 19:10</a:t>
            </a:r>
          </a:p>
          <a:p>
            <a:pPr lvl="1"/>
            <a:r>
              <a:rPr lang="en-US" dirty="0" smtClean="0"/>
              <a:t>Saw the real needs of people. Matt. 9:35-38</a:t>
            </a:r>
          </a:p>
          <a:p>
            <a:pPr lvl="1"/>
            <a:r>
              <a:rPr lang="en-US" dirty="0" smtClean="0"/>
              <a:t>He went to the cross. John 3:16</a:t>
            </a:r>
          </a:p>
          <a:p>
            <a:r>
              <a:rPr lang="en-US" dirty="0" smtClean="0"/>
              <a:t>Are we like Him?</a:t>
            </a:r>
          </a:p>
          <a:p>
            <a:pPr lvl="1"/>
            <a:r>
              <a:rPr lang="en-US" dirty="0" smtClean="0"/>
              <a:t>Paul was. Rom. 9:1-3; 10:1</a:t>
            </a:r>
          </a:p>
          <a:p>
            <a:pPr lvl="1"/>
            <a:r>
              <a:rPr lang="en-US" dirty="0" smtClean="0"/>
              <a:t>Let’s become more like Christ. John 3:16; Matt. 5:43-48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/>
          <a:lstStyle/>
          <a:p>
            <a:r>
              <a:rPr lang="en-US" dirty="0" smtClean="0"/>
              <a:t>Concern, Compassion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2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33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Regarding judgment and punishment.</a:t>
            </a:r>
          </a:p>
          <a:p>
            <a:pPr lvl="1"/>
            <a:r>
              <a:rPr lang="en-US" dirty="0" smtClean="0"/>
              <a:t>Are we convinced that this is reality?</a:t>
            </a:r>
          </a:p>
          <a:p>
            <a:pPr lvl="1"/>
            <a:r>
              <a:rPr lang="en-US" dirty="0" smtClean="0"/>
              <a:t>Matt. 7:13,14; 25:41,46; Mark 9:47,48; 2 </a:t>
            </a:r>
            <a:r>
              <a:rPr lang="en-US" dirty="0" err="1" smtClean="0"/>
              <a:t>Thes</a:t>
            </a:r>
            <a:r>
              <a:rPr lang="en-US" dirty="0" smtClean="0"/>
              <a:t>. 1:6-10</a:t>
            </a:r>
          </a:p>
          <a:p>
            <a:r>
              <a:rPr lang="en-US" dirty="0" smtClean="0"/>
              <a:t>Of the need for obedience.</a:t>
            </a:r>
          </a:p>
          <a:p>
            <a:pPr lvl="1"/>
            <a:r>
              <a:rPr lang="en-US" dirty="0" smtClean="0"/>
              <a:t>Believe Heb. 5:8,9?</a:t>
            </a:r>
          </a:p>
          <a:p>
            <a:pPr lvl="1"/>
            <a:r>
              <a:rPr lang="en-US" dirty="0" smtClean="0"/>
              <a:t>Believe Jesus was serious in Matt. 7:21-23?</a:t>
            </a:r>
          </a:p>
          <a:p>
            <a:pPr lvl="1"/>
            <a:r>
              <a:rPr lang="en-US" dirty="0" smtClean="0"/>
              <a:t>Do Mark 16:16; Acts 2:38; 22:16; et al mean that without baptism one is still in his sins?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42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10997"/>
            <a:ext cx="8534400" cy="3394472"/>
          </a:xfrm>
        </p:spPr>
        <p:txBody>
          <a:bodyPr/>
          <a:lstStyle/>
          <a:p>
            <a:r>
              <a:rPr lang="en-US" dirty="0" smtClean="0"/>
              <a:t>Seeking the lost is not always easy.</a:t>
            </a:r>
          </a:p>
          <a:p>
            <a:pPr lvl="1"/>
            <a:r>
              <a:rPr lang="en-US" dirty="0" smtClean="0"/>
              <a:t>Jesus was killed. Saints were persecuted and killed.</a:t>
            </a:r>
          </a:p>
          <a:p>
            <a:pPr lvl="1"/>
            <a:r>
              <a:rPr lang="en-US" dirty="0" smtClean="0"/>
              <a:t>Taught to expect hardships. Matt. 5:10-12</a:t>
            </a:r>
          </a:p>
          <a:p>
            <a:pPr lvl="1"/>
            <a:r>
              <a:rPr lang="en-US" dirty="0" smtClean="0"/>
              <a:t>Will be accused of judging, being un-</a:t>
            </a:r>
            <a:r>
              <a:rPr lang="en-US" dirty="0" err="1" smtClean="0"/>
              <a:t>Christlike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Friendships, relationships, business, etc. may suffer.</a:t>
            </a:r>
          </a:p>
          <a:p>
            <a:r>
              <a:rPr lang="en-US" dirty="0" smtClean="0"/>
              <a:t>Courage to endure.</a:t>
            </a:r>
          </a:p>
          <a:p>
            <a:pPr lvl="1"/>
            <a:r>
              <a:rPr lang="en-US" dirty="0" smtClean="0"/>
              <a:t>Study the great biblical examples.</a:t>
            </a:r>
          </a:p>
          <a:p>
            <a:pPr lvl="1"/>
            <a:r>
              <a:rPr lang="en-US" dirty="0" smtClean="0"/>
              <a:t>Have convictions founded on God’s word.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372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10996"/>
            <a:ext cx="8534400" cy="3899154"/>
          </a:xfrm>
        </p:spPr>
        <p:txBody>
          <a:bodyPr/>
          <a:lstStyle/>
          <a:p>
            <a:r>
              <a:rPr lang="en-US" dirty="0" smtClean="0"/>
              <a:t>Seeking the lost is not always easy.</a:t>
            </a:r>
          </a:p>
          <a:p>
            <a:r>
              <a:rPr lang="en-US" dirty="0" smtClean="0"/>
              <a:t>Courage to endure.</a:t>
            </a:r>
          </a:p>
          <a:p>
            <a:pPr lvl="1"/>
            <a:r>
              <a:rPr lang="en-US" dirty="0" smtClean="0"/>
              <a:t>Study the great biblical examples.</a:t>
            </a:r>
          </a:p>
          <a:p>
            <a:pPr lvl="1"/>
            <a:r>
              <a:rPr lang="en-US" dirty="0" smtClean="0"/>
              <a:t>Have convictions founded on God’s word.</a:t>
            </a:r>
          </a:p>
          <a:p>
            <a:pPr lvl="1"/>
            <a:r>
              <a:rPr lang="en-US" dirty="0" smtClean="0"/>
              <a:t>Consider the outcome. Matt. 10:27,28,32,33</a:t>
            </a:r>
          </a:p>
          <a:p>
            <a:pPr lvl="1"/>
            <a:r>
              <a:rPr lang="en-US" dirty="0" smtClean="0"/>
              <a:t>Let’s develop a stronger faith and have more courage. Acts 5:40-42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4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in Jesus in John 4.</a:t>
            </a:r>
          </a:p>
          <a:p>
            <a:r>
              <a:rPr lang="en-US" dirty="0" smtClean="0"/>
              <a:t>Will we take that extra time to talk, invite, etc.?</a:t>
            </a:r>
          </a:p>
          <a:p>
            <a:r>
              <a:rPr lang="en-US" dirty="0" smtClean="0"/>
              <a:t>Are we willing to commit the time necessary to teach a study?</a:t>
            </a:r>
          </a:p>
          <a:p>
            <a:r>
              <a:rPr lang="en-US" dirty="0" smtClean="0"/>
              <a:t>Jesus came to seek and save—will we devote some time to that? Cf. Acts 20:31.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(of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29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305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 with little knowledge there is much you can do.</a:t>
            </a:r>
          </a:p>
          <a:p>
            <a:pPr lvl="1"/>
            <a:r>
              <a:rPr lang="en-US" dirty="0" smtClean="0"/>
              <a:t>Andrew. John 1:40-42</a:t>
            </a:r>
          </a:p>
          <a:p>
            <a:r>
              <a:rPr lang="en-US" dirty="0" smtClean="0"/>
              <a:t>But good knowledge enables you to do more. 2 Tim. 2:15</a:t>
            </a:r>
          </a:p>
          <a:p>
            <a:r>
              <a:rPr lang="en-US" dirty="0" smtClean="0"/>
              <a:t>Learn to reason from the Scriptures. Acts 17:1-4</a:t>
            </a:r>
          </a:p>
          <a:p>
            <a:r>
              <a:rPr lang="en-US" dirty="0" smtClean="0"/>
              <a:t>Need to become more like Jesus. Matt. 4, 22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(of the Scriptures)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72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305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 with little knowledge there is much you can do.</a:t>
            </a:r>
          </a:p>
          <a:p>
            <a:r>
              <a:rPr lang="en-US" dirty="0" smtClean="0"/>
              <a:t>But good knowledge enables you to do more. Learn to reason from the Scriptures. Acts 17</a:t>
            </a:r>
          </a:p>
          <a:p>
            <a:r>
              <a:rPr lang="en-US" dirty="0" smtClean="0"/>
              <a:t>Need to become more like Jesus. Matt. 4, 22</a:t>
            </a:r>
          </a:p>
          <a:p>
            <a:r>
              <a:rPr lang="en-US" dirty="0" smtClean="0"/>
              <a:t>Don’t wait until you know it all, but more knowledge means more opportunities.</a:t>
            </a:r>
          </a:p>
          <a:p>
            <a:r>
              <a:rPr lang="en-US" dirty="0" smtClean="0"/>
              <a:t>Another reason to hunger for God’s word.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(of the Scriptures)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71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515</Words>
  <Application>Microsoft Office PowerPoint</Application>
  <PresentationFormat>On-screen Show (16:9)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Seeking the Lost</vt:lpstr>
      <vt:lpstr>Concern, Compassion</vt:lpstr>
      <vt:lpstr>Conviction</vt:lpstr>
      <vt:lpstr>Courage</vt:lpstr>
      <vt:lpstr>Courage</vt:lpstr>
      <vt:lpstr>Commitment (of Time)</vt:lpstr>
      <vt:lpstr>Command (of the Scriptures)</vt:lpstr>
      <vt:lpstr>Command (of the Scriptures)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the Lost</dc:title>
  <dc:creator>John</dc:creator>
  <cp:lastModifiedBy>pepperrd</cp:lastModifiedBy>
  <cp:revision>7</cp:revision>
  <dcterms:created xsi:type="dcterms:W3CDTF">2013-01-05T02:39:43Z</dcterms:created>
  <dcterms:modified xsi:type="dcterms:W3CDTF">2013-01-06T14:26:26Z</dcterms:modified>
</cp:coreProperties>
</file>