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2004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4750"/>
            <a:ext cx="64008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4891-FC0E-4746-B8E1-EBCFA8AECC10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36018B-4DDB-406D-BC8C-0DDD955E2E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4891-FC0E-4746-B8E1-EBCFA8AECC10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018B-4DDB-406D-BC8C-0DDD955E2E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4891-FC0E-4746-B8E1-EBCFA8AECC10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018B-4DDB-406D-BC8C-0DDD955E2E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4891-FC0E-4746-B8E1-EBCFA8AECC10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018B-4DDB-406D-BC8C-0DDD955E2E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028701"/>
            <a:ext cx="7772400" cy="1878806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51573"/>
            <a:ext cx="7772400" cy="848915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4891-FC0E-4746-B8E1-EBCFA8AECC10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018B-4DDB-406D-BC8C-0DDD955E2E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4891-FC0E-4746-B8E1-EBCFA8AECC10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018B-4DDB-406D-BC8C-0DDD955E2E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200150"/>
            <a:ext cx="4041648" cy="33947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4040188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200150"/>
            <a:ext cx="4041775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4891-FC0E-4746-B8E1-EBCFA8AECC10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018B-4DDB-406D-BC8C-0DDD955E2E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659636"/>
            <a:ext cx="4041648" cy="29352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1659637"/>
            <a:ext cx="4041648" cy="29348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4891-FC0E-4746-B8E1-EBCFA8AECC10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018B-4DDB-406D-BC8C-0DDD955E2E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4891-FC0E-4746-B8E1-EBCFA8AECC10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018B-4DDB-406D-BC8C-0DDD955E2E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00025"/>
            <a:ext cx="3008313" cy="1571625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04788"/>
            <a:ext cx="4995863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1828801"/>
            <a:ext cx="3008313" cy="2765822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4891-FC0E-4746-B8E1-EBCFA8AECC10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018B-4DDB-406D-BC8C-0DDD955E2E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171450"/>
            <a:ext cx="5711824" cy="671513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857250"/>
            <a:ext cx="6054724" cy="3405783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4357688"/>
            <a:ext cx="5711824" cy="40005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4891-FC0E-4746-B8E1-EBCFA8AECC10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018B-4DDB-406D-BC8C-0DDD955E2E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8" y="4767263"/>
            <a:ext cx="2085975" cy="273844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7034891-FC0E-4746-B8E1-EBCFA8AECC10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6" y="4767263"/>
            <a:ext cx="2847975" cy="273844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4767263"/>
            <a:ext cx="561975" cy="273844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136018B-4DDB-406D-BC8C-0DDD955E2E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1 John and Fellowship with God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760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Confess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575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John stressed the essential nature of believing in Christ. 5:11-13; John 3:36</a:t>
            </a:r>
          </a:p>
          <a:p>
            <a:r>
              <a:rPr lang="en-US" dirty="0" smtClean="0"/>
              <a:t>Not </a:t>
            </a:r>
            <a:r>
              <a:rPr lang="en-US" dirty="0" err="1" smtClean="0"/>
              <a:t>Docetics</a:t>
            </a:r>
            <a:r>
              <a:rPr lang="en-US" dirty="0" smtClean="0"/>
              <a:t>, but </a:t>
            </a:r>
            <a:r>
              <a:rPr lang="en-US" dirty="0" err="1" smtClean="0"/>
              <a:t>Don’tMeanIts</a:t>
            </a:r>
            <a:r>
              <a:rPr lang="en-US" dirty="0"/>
              <a:t> </a:t>
            </a:r>
            <a:r>
              <a:rPr lang="en-US" dirty="0" smtClean="0"/>
              <a:t>today.</a:t>
            </a:r>
          </a:p>
          <a:p>
            <a:pPr lvl="1"/>
            <a:r>
              <a:rPr lang="en-US" dirty="0" smtClean="0"/>
              <a:t>Matt. 7:21-23; 28:18-20; Luke 6:46; John 14:15</a:t>
            </a:r>
          </a:p>
          <a:p>
            <a:r>
              <a:rPr lang="en-US" dirty="0" smtClean="0"/>
              <a:t>The One who brought grace also possesses all authority.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84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2:28, 29; 3:14; 4:17—5:5</a:t>
            </a:r>
          </a:p>
          <a:p>
            <a:r>
              <a:rPr lang="en-US" dirty="0" smtClean="0"/>
              <a:t>Confidence is an objective thing—not a subjective, emotionally manipulated thing.</a:t>
            </a:r>
          </a:p>
          <a:p>
            <a:r>
              <a:rPr lang="en-US" dirty="0" smtClean="0"/>
              <a:t>Heed the admonition of 4:1.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098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an objective standard.</a:t>
            </a:r>
          </a:p>
          <a:p>
            <a:r>
              <a:rPr lang="en-US" dirty="0" smtClean="0"/>
              <a:t>Has the love of God taken hold of you? 3:1-3</a:t>
            </a:r>
          </a:p>
          <a:p>
            <a:r>
              <a:rPr lang="en-US" dirty="0" smtClean="0"/>
              <a:t>Why aren’t you enjoying this hope?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774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Points of Emphasis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must believe in Jesus Christ.</a:t>
            </a:r>
          </a:p>
          <a:p>
            <a:r>
              <a:rPr lang="en-US" dirty="0" smtClean="0"/>
              <a:t>Love for both God and man is vital.</a:t>
            </a:r>
          </a:p>
          <a:p>
            <a:r>
              <a:rPr lang="en-US" dirty="0" smtClean="0"/>
              <a:t>Fellowship with God requires practicing righteousness.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299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2875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400" dirty="0" smtClean="0"/>
              <a:t>Based on Facts and the Written Word. 1:1-4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49"/>
            <a:ext cx="8229600" cy="3165873"/>
          </a:xfrm>
        </p:spPr>
        <p:txBody>
          <a:bodyPr/>
          <a:lstStyle/>
          <a:p>
            <a:r>
              <a:rPr lang="en-US" dirty="0" smtClean="0"/>
              <a:t>Begins with something heard, seen, and touched.</a:t>
            </a:r>
          </a:p>
          <a:p>
            <a:r>
              <a:rPr lang="en-US" dirty="0" smtClean="0"/>
              <a:t>Jesus was a real, historical Person.</a:t>
            </a:r>
          </a:p>
          <a:p>
            <a:r>
              <a:rPr lang="en-US" dirty="0" smtClean="0"/>
              <a:t>Written for a purpose.</a:t>
            </a:r>
          </a:p>
          <a:p>
            <a:r>
              <a:rPr lang="en-US" dirty="0" smtClean="0"/>
              <a:t>Appreciate objective truth.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089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5255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400" dirty="0" smtClean="0"/>
              <a:t>Sin Cannot Be Casually Accepted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4949"/>
            <a:ext cx="8229600" cy="3352801"/>
          </a:xfrm>
        </p:spPr>
        <p:txBody>
          <a:bodyPr>
            <a:normAutofit/>
          </a:bodyPr>
          <a:lstStyle/>
          <a:p>
            <a:r>
              <a:rPr lang="en-US" dirty="0" smtClean="0"/>
              <a:t>Grace is not a license to sin. 1:5—2:2</a:t>
            </a:r>
          </a:p>
          <a:p>
            <a:r>
              <a:rPr lang="en-US" dirty="0" smtClean="0"/>
              <a:t>The Advocate is for those committed to walking in the light.</a:t>
            </a:r>
          </a:p>
          <a:p>
            <a:r>
              <a:rPr lang="en-US" dirty="0" smtClean="0"/>
              <a:t>Our goal must be the pure light. </a:t>
            </a:r>
          </a:p>
          <a:p>
            <a:r>
              <a:rPr lang="en-US" dirty="0" smtClean="0"/>
              <a:t>Can’t “make a practice of sinning.” 3:4-9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458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Obedience Is Demanded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813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Keep God’s commandments. 2:3-6</a:t>
            </a:r>
          </a:p>
          <a:p>
            <a:r>
              <a:rPr lang="en-US" dirty="0" smtClean="0"/>
              <a:t>“Keeps His commandments,” “keeps His word,” “walk just as He walked.”</a:t>
            </a:r>
          </a:p>
          <a:p>
            <a:r>
              <a:rPr lang="en-US" dirty="0" smtClean="0"/>
              <a:t>That which you heard from the beginning.”2:24</a:t>
            </a:r>
          </a:p>
          <a:p>
            <a:r>
              <a:rPr lang="en-US" dirty="0" smtClean="0"/>
              <a:t>Asking and receiving requires obedience. 3:22-24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207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Brotherly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“in God” if </a:t>
            </a:r>
            <a:r>
              <a:rPr lang="en-US" smtClean="0"/>
              <a:t>you </a:t>
            </a:r>
            <a:r>
              <a:rPr lang="en-US" smtClean="0"/>
              <a:t>don’t love </a:t>
            </a:r>
            <a:r>
              <a:rPr lang="en-US" dirty="0" smtClean="0"/>
              <a:t>as God.</a:t>
            </a:r>
          </a:p>
          <a:p>
            <a:r>
              <a:rPr lang="en-US" dirty="0" smtClean="0"/>
              <a:t>2:9-11; 3:10-15; 4:20, 21</a:t>
            </a:r>
          </a:p>
          <a:p>
            <a:r>
              <a:rPr lang="en-US" dirty="0" smtClean="0"/>
              <a:t>Must be an active, sacrificial love. 3:16-18; 4:7-11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595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Love the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09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Not all love is good. 2:15-17</a:t>
            </a:r>
          </a:p>
          <a:p>
            <a:r>
              <a:rPr lang="en-US" dirty="0" smtClean="0"/>
              <a:t>Must love the world in one sense. John 3:16</a:t>
            </a:r>
          </a:p>
          <a:p>
            <a:r>
              <a:rPr lang="en-US" dirty="0" smtClean="0"/>
              <a:t>Probably not the legitimate pleasures of this world. 1Timothy 6:17</a:t>
            </a:r>
          </a:p>
          <a:p>
            <a:r>
              <a:rPr lang="en-US" dirty="0" smtClean="0"/>
              <a:t>This is about sin and self.</a:t>
            </a:r>
          </a:p>
          <a:p>
            <a:r>
              <a:rPr lang="en-US" dirty="0" smtClean="0"/>
              <a:t>Do God’s will and abide forever.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223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Won’t Stay. 2:19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were not “of them.”</a:t>
            </a:r>
          </a:p>
          <a:p>
            <a:r>
              <a:rPr lang="en-US" dirty="0" smtClean="0"/>
              <a:t>Some will refuse to let that which they heard at the beginning abide in them. 2:24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8630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Confess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575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Some were denying Jesus as the Christ. 2:22, 23; 3:23; 4:2, 3, 14, 15; 5:1, 10-12;       2 John 7</a:t>
            </a:r>
          </a:p>
          <a:p>
            <a:r>
              <a:rPr lang="en-US" dirty="0" smtClean="0"/>
              <a:t>Some said the Christ had not really appeared in the flesh.</a:t>
            </a:r>
          </a:p>
          <a:p>
            <a:r>
              <a:rPr lang="en-US" dirty="0" smtClean="0"/>
              <a:t>John stressed the essential nature of believing in Christ. 5:11-13; John 3:36; 14:6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385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62</TotalTime>
  <Words>414</Words>
  <Application>Microsoft Office PowerPoint</Application>
  <PresentationFormat>On-screen Show (16:9)</PresentationFormat>
  <Paragraphs>50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Executive</vt:lpstr>
      <vt:lpstr>1 John and Fellowship with God</vt:lpstr>
      <vt:lpstr>Three Points of Emphasis</vt:lpstr>
      <vt:lpstr>Based on Facts and the Written Word. 1:1-4</vt:lpstr>
      <vt:lpstr>Sin Cannot Be Casually Accepted</vt:lpstr>
      <vt:lpstr>Obedience Is Demanded</vt:lpstr>
      <vt:lpstr>Brotherly Love</vt:lpstr>
      <vt:lpstr>Don’t Love the World</vt:lpstr>
      <vt:lpstr>Some Won’t Stay. 2:19</vt:lpstr>
      <vt:lpstr>Confess Christ</vt:lpstr>
      <vt:lpstr>Confess Christ</vt:lpstr>
      <vt:lpstr>Confidence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John and Fellowship with God</dc:title>
  <dc:creator>John</dc:creator>
  <cp:lastModifiedBy>pepperrd</cp:lastModifiedBy>
  <cp:revision>10</cp:revision>
  <dcterms:created xsi:type="dcterms:W3CDTF">2013-02-17T01:24:52Z</dcterms:created>
  <dcterms:modified xsi:type="dcterms:W3CDTF">2013-02-17T14:49:30Z</dcterms:modified>
</cp:coreProperties>
</file>