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4E464F-AFD7-4187-9E18-5FD49C03838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B371263-1081-411D-92BC-50A47E5FB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47750"/>
            <a:ext cx="8458200" cy="147518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Challenges and Assurances in Matthew 10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3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</a:t>
            </a:r>
            <a:r>
              <a:rPr lang="en-US" dirty="0" smtClean="0"/>
              <a:t>: Love Jesus More Than All.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10:34-39</a:t>
            </a:r>
          </a:p>
          <a:p>
            <a:r>
              <a:rPr lang="en-US" dirty="0" smtClean="0"/>
              <a:t>Sometimes we can stand up to the fiercest of enemies, but not our families.</a:t>
            </a:r>
          </a:p>
          <a:p>
            <a:r>
              <a:rPr lang="en-US" dirty="0" smtClean="0"/>
              <a:t>The nature of family makes this more difficult.</a:t>
            </a:r>
          </a:p>
          <a:p>
            <a:r>
              <a:rPr lang="en-US" dirty="0" smtClean="0"/>
              <a:t>Yet, we must rise to the challenge.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8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Assurance: Some Would Provide. 10:9-13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worker was worthy and would be provided for.</a:t>
            </a:r>
          </a:p>
          <a:p>
            <a:r>
              <a:rPr lang="en-US" dirty="0" smtClean="0"/>
              <a:t>Do we have both the faith and humility necessary to trust the promise of Matt. 6:25-34?</a:t>
            </a:r>
          </a:p>
          <a:p>
            <a:r>
              <a:rPr lang="en-US" dirty="0" smtClean="0"/>
              <a:t>We may lose our financial independence and claim to being self-made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67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Assurance</a:t>
            </a:r>
            <a:r>
              <a:rPr lang="en-US" sz="3400" dirty="0" smtClean="0"/>
              <a:t>: Given What to Speak. 10:19, 20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special reference to the apostles.                  1 Cor. 12:28-31</a:t>
            </a:r>
          </a:p>
          <a:p>
            <a:r>
              <a:rPr lang="en-US" dirty="0"/>
              <a:t> </a:t>
            </a:r>
            <a:r>
              <a:rPr lang="en-US" dirty="0" smtClean="0"/>
              <a:t>But we have the writings and records of these men. Acts 4:18-20; 5:27-29; 22:1ff; 24:24, 25</a:t>
            </a:r>
          </a:p>
          <a:p>
            <a:r>
              <a:rPr lang="en-US" dirty="0" smtClean="0"/>
              <a:t>I can know what to say. 2 Tim. 3:16,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04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0050"/>
            <a:ext cx="8686800" cy="742950"/>
          </a:xfrm>
        </p:spPr>
        <p:txBody>
          <a:bodyPr>
            <a:noAutofit/>
          </a:bodyPr>
          <a:lstStyle/>
          <a:p>
            <a:r>
              <a:rPr lang="en-US" sz="3400" dirty="0"/>
              <a:t>Assurance</a:t>
            </a:r>
            <a:r>
              <a:rPr lang="en-US" sz="3400" dirty="0" smtClean="0"/>
              <a:t>: Endurance Equals Salvation. 10:22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as incentive. Matt. 5:12; Rom. 8:18;       1 Pet. 1:3-5</a:t>
            </a:r>
          </a:p>
          <a:p>
            <a:r>
              <a:rPr lang="en-US" dirty="0" smtClean="0"/>
              <a:t>Keep your eye on the prize. Heb. 10:34-39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16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Assurance: </a:t>
            </a:r>
            <a:r>
              <a:rPr lang="en-US" dirty="0" smtClean="0"/>
              <a:t>God Cares.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promised exemption from pain and suffering, but….10:27-31</a:t>
            </a:r>
          </a:p>
          <a:p>
            <a:r>
              <a:rPr lang="en-US" dirty="0" smtClean="0"/>
              <a:t>Nothing is outside His notice.</a:t>
            </a:r>
          </a:p>
          <a:p>
            <a:r>
              <a:rPr lang="en-US" dirty="0" smtClean="0"/>
              <a:t>God sees and cares.</a:t>
            </a:r>
          </a:p>
          <a:p>
            <a:r>
              <a:rPr lang="en-US" dirty="0" smtClean="0"/>
              <a:t>It will be okay in the end. Luke 16:22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Assurance</a:t>
            </a:r>
            <a:r>
              <a:rPr lang="en-US" sz="3400" dirty="0" smtClean="0"/>
              <a:t>: Name Will Be Confessed. 10:32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 day it will when He stands up for us.</a:t>
            </a:r>
          </a:p>
          <a:p>
            <a:r>
              <a:rPr lang="en-US" dirty="0" smtClean="0"/>
              <a:t>Don’t make the mistake of the cowardly.         Rev. 21:8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Assurance</a:t>
            </a:r>
            <a:r>
              <a:rPr lang="en-US" dirty="0" smtClean="0"/>
              <a:t>: “Worthy” of Him. 10:34-39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love Him more will be worthy.</a:t>
            </a:r>
          </a:p>
          <a:p>
            <a:r>
              <a:rPr lang="en-US" dirty="0" smtClean="0"/>
              <a:t>Unworthy in one sense (Eph. 2:8, 9), but He is not ashamed to be called our brother. Heb. 2:10-12</a:t>
            </a:r>
          </a:p>
          <a:p>
            <a:r>
              <a:rPr lang="en-US" dirty="0" smtClean="0"/>
              <a:t>What a great promise!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5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Assurance</a:t>
            </a:r>
            <a:r>
              <a:rPr lang="en-US" sz="3400" dirty="0" smtClean="0"/>
              <a:t>: Can Do Great Things. 10:40-42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 intent may have been to encourage the apostles.</a:t>
            </a:r>
          </a:p>
          <a:p>
            <a:r>
              <a:rPr lang="en-US" dirty="0" smtClean="0"/>
              <a:t>It is encouraging to those who preach.</a:t>
            </a:r>
          </a:p>
          <a:p>
            <a:r>
              <a:rPr lang="en-US" dirty="0" smtClean="0"/>
              <a:t>But be encouraged that you can do “great things” without doing anything “great.”</a:t>
            </a:r>
          </a:p>
          <a:p>
            <a:r>
              <a:rPr lang="en-US" dirty="0" smtClean="0"/>
              <a:t>Aid and encourage your brethren.</a:t>
            </a:r>
          </a:p>
          <a:p>
            <a:r>
              <a:rPr lang="en-US" dirty="0" smtClean="0"/>
              <a:t>Do what you can.</a:t>
            </a:r>
          </a:p>
          <a:p>
            <a:r>
              <a:rPr lang="en-US" dirty="0" smtClean="0"/>
              <a:t>Be a fellow worker for the truth. 3 John 5-8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10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Assurance</a:t>
            </a:r>
            <a:r>
              <a:rPr lang="en-US" sz="3400" dirty="0" smtClean="0"/>
              <a:t>: Can Do Great Things. 10:40-42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encouraged that you can do “great things” without doing anything “great.”</a:t>
            </a:r>
          </a:p>
          <a:p>
            <a:r>
              <a:rPr lang="en-US" dirty="0" smtClean="0"/>
              <a:t>Aid and encourage your brethren.</a:t>
            </a:r>
          </a:p>
          <a:p>
            <a:r>
              <a:rPr lang="en-US" dirty="0" smtClean="0"/>
              <a:t>Do what you can.</a:t>
            </a:r>
          </a:p>
          <a:p>
            <a:r>
              <a:rPr lang="en-US" dirty="0" smtClean="0"/>
              <a:t>Be a fellow worker for the truth. 3 John 5-8</a:t>
            </a:r>
          </a:p>
          <a:p>
            <a:r>
              <a:rPr lang="en-US" dirty="0" smtClean="0"/>
              <a:t>Assist those who need it. Matt. 25:34-40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79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Discipleship is a challenge. Luke 9:23</a:t>
            </a:r>
          </a:p>
          <a:p>
            <a:r>
              <a:rPr lang="en-US" dirty="0" smtClean="0"/>
              <a:t>But it is one we can meet.</a:t>
            </a:r>
          </a:p>
          <a:p>
            <a:r>
              <a:rPr lang="en-US" dirty="0" smtClean="0"/>
              <a:t>Set your eye on the prize and be one whose endurance means salvation.</a:t>
            </a:r>
          </a:p>
          <a:p>
            <a:r>
              <a:rPr lang="en-US" dirty="0" smtClean="0"/>
              <a:t>Have you identified with Jesus? Confessed Him and put Him on in baptism?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1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Limited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different from the later Great Commission. Matt. 10:5, 6; cf. 28:18, 19; Mark 16:15, 16</a:t>
            </a:r>
          </a:p>
          <a:p>
            <a:r>
              <a:rPr lang="en-US" dirty="0" smtClean="0"/>
              <a:t>Took place over a relatively short period of time. Cf. Luke 9:6, 10.</a:t>
            </a:r>
          </a:p>
        </p:txBody>
      </p:sp>
    </p:spTree>
    <p:extLst>
      <p:ext uri="{BB962C8B-B14F-4D97-AF65-F5344CB8AC3E}">
        <p14:creationId xmlns:p14="http://schemas.microsoft.com/office/powerpoint/2010/main" xmlns="" val="41781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to heal and preach. </a:t>
            </a:r>
          </a:p>
          <a:p>
            <a:pPr lvl="1"/>
            <a:r>
              <a:rPr lang="en-US" dirty="0" smtClean="0"/>
              <a:t>Concern of Jesus in Matt. 9:35-38.</a:t>
            </a:r>
          </a:p>
          <a:p>
            <a:r>
              <a:rPr lang="en-US" dirty="0" smtClean="0"/>
              <a:t>Jesus was looking ahead.</a:t>
            </a:r>
          </a:p>
          <a:p>
            <a:r>
              <a:rPr lang="en-US" dirty="0" smtClean="0"/>
              <a:t>Warned of persecution and death. 10:17, 18, 21, 22</a:t>
            </a:r>
          </a:p>
          <a:p>
            <a:r>
              <a:rPr lang="en-US" dirty="0" smtClean="0"/>
              <a:t>Emphasized not fearing the opposition. 10:26-28</a:t>
            </a:r>
          </a:p>
          <a:p>
            <a:r>
              <a:rPr lang="en-US" dirty="0" smtClean="0"/>
              <a:t>Not to seek peace through compromise.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to heal and preach. </a:t>
            </a:r>
          </a:p>
          <a:p>
            <a:r>
              <a:rPr lang="en-US" dirty="0" smtClean="0"/>
              <a:t>Jesus was looking ahead.</a:t>
            </a:r>
          </a:p>
          <a:p>
            <a:r>
              <a:rPr lang="en-US" dirty="0" smtClean="0"/>
              <a:t>Warned of persecution and death.</a:t>
            </a:r>
          </a:p>
          <a:p>
            <a:r>
              <a:rPr lang="en-US" dirty="0" smtClean="0"/>
              <a:t>Emphasized not fearing the opposition. 10:26-28</a:t>
            </a:r>
          </a:p>
          <a:p>
            <a:r>
              <a:rPr lang="en-US" dirty="0" smtClean="0"/>
              <a:t>Not to seek peace through compromise.</a:t>
            </a:r>
          </a:p>
          <a:p>
            <a:r>
              <a:rPr lang="en-US" dirty="0" smtClean="0"/>
              <a:t>Some would receive them and be rewarded for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95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Trust for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10:8-13</a:t>
            </a:r>
          </a:p>
          <a:p>
            <a:r>
              <a:rPr lang="en-US" dirty="0" smtClean="0"/>
              <a:t>The specifics would change in time. Luke 22:35, 36</a:t>
            </a:r>
          </a:p>
          <a:p>
            <a:r>
              <a:rPr lang="en-US" dirty="0" smtClean="0"/>
              <a:t>But they were asked to go without everything “in hand.”</a:t>
            </a:r>
          </a:p>
          <a:p>
            <a:r>
              <a:rPr lang="en-US" dirty="0" smtClean="0"/>
              <a:t>Aren’t we to do the same thing? Matt. 6:25-34</a:t>
            </a:r>
          </a:p>
          <a:p>
            <a:r>
              <a:rPr lang="en-US" dirty="0" smtClean="0"/>
              <a:t>Do we trust as we should?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01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  <a:r>
              <a:rPr lang="en-US" dirty="0" smtClean="0"/>
              <a:t>: Rejection. 10:11-15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surprising (Matt. 7:13, 14), but painful.</a:t>
            </a:r>
          </a:p>
          <a:p>
            <a:r>
              <a:rPr lang="en-US" dirty="0" smtClean="0"/>
              <a:t>Rejection can make it difficult to keep going.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0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  <a:r>
              <a:rPr lang="en-US" dirty="0" smtClean="0"/>
              <a:t>: 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eventually face much worse. 10:16-25</a:t>
            </a:r>
          </a:p>
          <a:p>
            <a:r>
              <a:rPr lang="en-US" dirty="0" smtClean="0"/>
              <a:t>Ours may not be as severe, but…</a:t>
            </a:r>
          </a:p>
          <a:p>
            <a:r>
              <a:rPr lang="en-US" dirty="0" smtClean="0"/>
              <a:t>We can face ridicule, loss of friends, family may turn on us, lose a job,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3138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</a:t>
            </a:r>
            <a:r>
              <a:rPr lang="en-US" dirty="0" smtClean="0"/>
              <a:t>: Conduct Yourself Without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10:25-31</a:t>
            </a:r>
          </a:p>
          <a:p>
            <a:r>
              <a:rPr lang="en-US" dirty="0" smtClean="0"/>
              <a:t>Keep on preaching. </a:t>
            </a:r>
          </a:p>
          <a:p>
            <a:r>
              <a:rPr lang="en-US" dirty="0" smtClean="0"/>
              <a:t>Don’t just keep the faith, but keep speaking up and speaking out. </a:t>
            </a:r>
          </a:p>
          <a:p>
            <a:r>
              <a:rPr lang="en-US" dirty="0" smtClean="0"/>
              <a:t>The apostles did. Acts 5:17-21, 40-42</a:t>
            </a:r>
          </a:p>
          <a:p>
            <a:r>
              <a:rPr lang="en-US" dirty="0" smtClean="0"/>
              <a:t>Will we rise to the challenge?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92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  <a:r>
              <a:rPr lang="en-US" dirty="0" smtClean="0"/>
              <a:t>: Confess Jesus. 10:32,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Confess Him when the pressure is on.</a:t>
            </a:r>
          </a:p>
          <a:p>
            <a:r>
              <a:rPr lang="en-US" dirty="0" smtClean="0"/>
              <a:t>Ever hope no one asks about your faith? Hope no one finds out you are a Christian?</a:t>
            </a:r>
          </a:p>
          <a:p>
            <a:r>
              <a:rPr lang="en-US" dirty="0" smtClean="0"/>
              <a:t>Willing to be identified with Him at all times?</a:t>
            </a:r>
          </a:p>
        </p:txBody>
      </p:sp>
    </p:spTree>
    <p:extLst>
      <p:ext uri="{BB962C8B-B14F-4D97-AF65-F5344CB8AC3E}">
        <p14:creationId xmlns:p14="http://schemas.microsoft.com/office/powerpoint/2010/main" xmlns="" val="8920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</TotalTime>
  <Words>799</Words>
  <Application>Microsoft Office PowerPoint</Application>
  <PresentationFormat>On-screen Show (16:9)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Challenges and Assurances in Matthew 10 </vt:lpstr>
      <vt:lpstr>The Limited Commission</vt:lpstr>
      <vt:lpstr>Matthew 10</vt:lpstr>
      <vt:lpstr>Matthew 10</vt:lpstr>
      <vt:lpstr>Challenge: Trust for Provisions</vt:lpstr>
      <vt:lpstr>Challenge: Rejection. 10:11-15</vt:lpstr>
      <vt:lpstr>Challenge: Persecution</vt:lpstr>
      <vt:lpstr>Challenge: Conduct Yourself Without Fear</vt:lpstr>
      <vt:lpstr>Challenge: Confess Jesus. 10:32, 33</vt:lpstr>
      <vt:lpstr>Challenge: Love Jesus More Than All. </vt:lpstr>
      <vt:lpstr>Assurance: Some Would Provide. 10:9-13</vt:lpstr>
      <vt:lpstr>Assurance: Given What to Speak. 10:19, 20</vt:lpstr>
      <vt:lpstr>Assurance: Endurance Equals Salvation. 10:22</vt:lpstr>
      <vt:lpstr>Assurance: God Cares. </vt:lpstr>
      <vt:lpstr>Assurance: Name Will Be Confessed. 10:32</vt:lpstr>
      <vt:lpstr>Assurance: “Worthy” of Him. 10:34-39</vt:lpstr>
      <vt:lpstr>Assurance: Can Do Great Things. 10:40-42</vt:lpstr>
      <vt:lpstr>Assurance: Can Do Great Things. 10:40-42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Assurances in Matthew 10</dc:title>
  <dc:creator>John</dc:creator>
  <cp:lastModifiedBy>pepperrd</cp:lastModifiedBy>
  <cp:revision>10</cp:revision>
  <dcterms:created xsi:type="dcterms:W3CDTF">2013-02-10T03:20:24Z</dcterms:created>
  <dcterms:modified xsi:type="dcterms:W3CDTF">2013-02-10T15:08:20Z</dcterms:modified>
</cp:coreProperties>
</file>