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E02648-CFF1-4316-8A2E-07E4EB81F736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63E279-EED9-488D-95AE-43EDC37D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Excuses of Moses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Exodus 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433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Moses first questions God by wondering if he was really the right one for the job.</a:t>
            </a:r>
          </a:p>
          <a:p>
            <a:pPr lvl="0"/>
            <a:r>
              <a:rPr lang="en-US" dirty="0"/>
              <a:t>God answered, “But I will be with you.” (v.12)</a:t>
            </a:r>
          </a:p>
          <a:p>
            <a:pPr marL="800100" lvl="3" indent="-342900"/>
            <a:r>
              <a:rPr lang="en-US" sz="2800" i="1" dirty="0"/>
              <a:t>“If God is for us, who can be against us?” </a:t>
            </a:r>
            <a:r>
              <a:rPr lang="en-US" sz="2800" dirty="0"/>
              <a:t>(Romans 8:31</a:t>
            </a:r>
            <a:r>
              <a:rPr lang="en-US" sz="2800" dirty="0" smtClean="0"/>
              <a:t>)</a:t>
            </a:r>
          </a:p>
          <a:p>
            <a:pPr marL="800100" lvl="3" indent="-342900"/>
            <a:r>
              <a:rPr lang="en-US" sz="2800" dirty="0"/>
              <a:t>With God we are more than capable. (II Corinthians 3:5-6)</a:t>
            </a:r>
          </a:p>
          <a:p>
            <a:pPr marL="800100" lvl="3" indent="-342900"/>
            <a:r>
              <a:rPr lang="en-US" sz="2800" dirty="0" smtClean="0"/>
              <a:t>Acts 4:13</a:t>
            </a:r>
          </a:p>
          <a:p>
            <a:pPr marL="800100" lvl="3" indent="-342900"/>
            <a:r>
              <a:rPr lang="en-US" sz="2800" dirty="0" smtClean="0"/>
              <a:t>Matthew 28:20</a:t>
            </a:r>
          </a:p>
          <a:p>
            <a:pPr marL="800100" lvl="3" indent="-342900"/>
            <a:r>
              <a:rPr lang="en-US" sz="2800" i="1" dirty="0"/>
              <a:t>“I can do all things through Him who strengthens me.” </a:t>
            </a:r>
            <a:r>
              <a:rPr lang="en-US" sz="2800" dirty="0"/>
              <a:t>(Philippians 4:13)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“Who am I?” (Exodus 3:11)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1"/>
            <a:ext cx="8229600" cy="31910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Moses is concerned he won’t know what to say when questioned.</a:t>
            </a:r>
          </a:p>
          <a:p>
            <a:r>
              <a:rPr lang="en-US" dirty="0" smtClean="0"/>
              <a:t>God’s told Moses what to say (Exodus 3:14-17)</a:t>
            </a:r>
          </a:p>
          <a:p>
            <a:r>
              <a:rPr lang="en-US" dirty="0" smtClean="0"/>
              <a:t>God has told us what to say:</a:t>
            </a:r>
          </a:p>
          <a:p>
            <a:pPr lvl="1"/>
            <a:r>
              <a:rPr lang="en-US" dirty="0" smtClean="0"/>
              <a:t>Mark 16:16</a:t>
            </a:r>
          </a:p>
          <a:p>
            <a:pPr lvl="1"/>
            <a:r>
              <a:rPr lang="en-US" dirty="0" smtClean="0"/>
              <a:t>I Corinthians 15:1-4</a:t>
            </a:r>
          </a:p>
          <a:p>
            <a:pPr lvl="1"/>
            <a:r>
              <a:rPr lang="en-US" dirty="0" smtClean="0"/>
              <a:t>II Timothy 3:16-17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“What shall I say?” (Exodus 3:13)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248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God tells Moses what to say, but Moses is concerned they won’t listen to him anyways.</a:t>
            </a:r>
          </a:p>
          <a:p>
            <a:r>
              <a:rPr lang="en-US" dirty="0" smtClean="0"/>
              <a:t>God provides signs for Moses to prove God was with him:</a:t>
            </a:r>
          </a:p>
          <a:p>
            <a:pPr lvl="1"/>
            <a:r>
              <a:rPr lang="en-US" dirty="0" smtClean="0"/>
              <a:t>Staff into a serpent (v.2-5)</a:t>
            </a:r>
          </a:p>
          <a:p>
            <a:pPr lvl="1"/>
            <a:r>
              <a:rPr lang="en-US" dirty="0" smtClean="0"/>
              <a:t>Hand into leprosy (v.6-8)</a:t>
            </a:r>
          </a:p>
          <a:p>
            <a:pPr lvl="1"/>
            <a:r>
              <a:rPr lang="en-US" dirty="0" smtClean="0"/>
              <a:t>Water into blood (v.9)</a:t>
            </a:r>
          </a:p>
          <a:p>
            <a:r>
              <a:rPr lang="en-US" dirty="0" smtClean="0"/>
              <a:t>We have the proof too:</a:t>
            </a:r>
          </a:p>
          <a:p>
            <a:pPr lvl="1"/>
            <a:r>
              <a:rPr lang="en-US" dirty="0" smtClean="0"/>
              <a:t>Romans 10:17</a:t>
            </a:r>
          </a:p>
          <a:p>
            <a:pPr lvl="1"/>
            <a:r>
              <a:rPr lang="en-US" dirty="0" smtClean="0"/>
              <a:t>John 20:30-31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“They will not believe or listen to me.” (Exodus 4:1)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1"/>
            <a:ext cx="8229600" cy="30195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Moses claimed he wasn’t talented enough to accomplish the task.</a:t>
            </a:r>
          </a:p>
          <a:p>
            <a:r>
              <a:rPr lang="en-US" i="1" dirty="0"/>
              <a:t>“I created man’s mouth, I created all the disabilities some have.” </a:t>
            </a:r>
            <a:r>
              <a:rPr lang="en-US" dirty="0"/>
              <a:t>(v.11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God had appointed Aaron to speak for him. (v.14-15)</a:t>
            </a:r>
          </a:p>
          <a:p>
            <a:r>
              <a:rPr lang="en-US" dirty="0" smtClean="0"/>
              <a:t>I Corinthians 2:1-4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 am slow of speech and of tongue.” (Exodus 4:10)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27909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Moses finally gives up and just requests God to send someone else.</a:t>
            </a:r>
          </a:p>
          <a:p>
            <a:pPr lvl="1"/>
            <a:r>
              <a:rPr lang="en-US" dirty="0" smtClean="0"/>
              <a:t>This angered the Lord. (v.14a)</a:t>
            </a:r>
          </a:p>
          <a:p>
            <a:r>
              <a:rPr lang="en-US" dirty="0" smtClean="0"/>
              <a:t>The Lord lays it out for Moses:</a:t>
            </a:r>
          </a:p>
          <a:p>
            <a:pPr lvl="1"/>
            <a:r>
              <a:rPr lang="en-US" dirty="0"/>
              <a:t>I will send Aaron to speak for you</a:t>
            </a:r>
            <a:r>
              <a:rPr lang="en-US" dirty="0" smtClean="0"/>
              <a:t>. (v.14b)</a:t>
            </a:r>
            <a:endParaRPr lang="en-US" dirty="0"/>
          </a:p>
          <a:p>
            <a:pPr lvl="1"/>
            <a:r>
              <a:rPr lang="en-US" dirty="0"/>
              <a:t>I will be with you, and help you speak</a:t>
            </a:r>
            <a:r>
              <a:rPr lang="en-US" dirty="0" smtClean="0"/>
              <a:t>. (v.15a)</a:t>
            </a:r>
            <a:endParaRPr lang="en-US" dirty="0"/>
          </a:p>
          <a:p>
            <a:pPr lvl="1"/>
            <a:r>
              <a:rPr lang="en-US" dirty="0"/>
              <a:t>I will teach you what to do</a:t>
            </a:r>
            <a:r>
              <a:rPr lang="en-US" dirty="0" smtClean="0"/>
              <a:t>. (v.15b)</a:t>
            </a:r>
            <a:endParaRPr lang="en-US" dirty="0"/>
          </a:p>
          <a:p>
            <a:pPr lvl="1"/>
            <a:r>
              <a:rPr lang="en-US" dirty="0"/>
              <a:t>I will confirm your words with signs</a:t>
            </a:r>
            <a:r>
              <a:rPr lang="en-US" dirty="0" smtClean="0"/>
              <a:t>. (v.17)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“Oh, my Lord, please send someone else.” (Exodus 4:13)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rest of the story:</a:t>
            </a:r>
          </a:p>
          <a:p>
            <a:pPr lvl="1"/>
            <a:r>
              <a:rPr lang="en-US" dirty="0" smtClean="0"/>
              <a:t>Moses did what God told him to do.</a:t>
            </a:r>
          </a:p>
          <a:p>
            <a:pPr lvl="1"/>
            <a:r>
              <a:rPr lang="en-US" dirty="0" smtClean="0"/>
              <a:t>He went to Egypt</a:t>
            </a:r>
          </a:p>
          <a:p>
            <a:pPr lvl="1"/>
            <a:r>
              <a:rPr lang="en-US" dirty="0" smtClean="0"/>
              <a:t>He led the children of Israel out of Egypt.</a:t>
            </a:r>
          </a:p>
          <a:p>
            <a:pPr lvl="1"/>
            <a:r>
              <a:rPr lang="en-US" dirty="0" smtClean="0"/>
              <a:t>He was able to do the job with God’s help, despite his excuses.</a:t>
            </a:r>
          </a:p>
          <a:p>
            <a:r>
              <a:rPr lang="en-US" dirty="0" smtClean="0"/>
              <a:t>What about you? Mark 16:15</a:t>
            </a:r>
          </a:p>
          <a:p>
            <a:r>
              <a:rPr lang="en-US" dirty="0" smtClean="0"/>
              <a:t>What about becoming a Christian? Mark 16:16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425</Words>
  <Application>Microsoft Office PowerPoint</Application>
  <PresentationFormat>On-screen Show (16:9)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The Excuses of Moses</vt:lpstr>
      <vt:lpstr>“Who am I?” (Exodus 3:11)</vt:lpstr>
      <vt:lpstr>“What shall I say?” (Exodus 3:13)</vt:lpstr>
      <vt:lpstr>“They will not believe or listen to me.” (Exodus 4:1)</vt:lpstr>
      <vt:lpstr>“I am slow of speech and of tongue.” (Exodus 4:10)</vt:lpstr>
      <vt:lpstr>“Oh, my Lord, please send someone else.” (Exodus 4:13)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Excuses of Moses</dc:title>
  <dc:creator>Kevin Markum</dc:creator>
  <cp:lastModifiedBy>pepperrd</cp:lastModifiedBy>
  <cp:revision>11</cp:revision>
  <dcterms:created xsi:type="dcterms:W3CDTF">2012-11-25T01:53:21Z</dcterms:created>
  <dcterms:modified xsi:type="dcterms:W3CDTF">2013-02-17T22:48:40Z</dcterms:modified>
</cp:coreProperties>
</file>