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AF28-D1F4-4AE6-891C-D2C4DC2BA991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D64A-51E9-4FF4-8673-6034166EB9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5916"/>
            <a:ext cx="7772400" cy="1102519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AF28-D1F4-4AE6-891C-D2C4DC2BA991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D64A-51E9-4FF4-8673-6034166EB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AF28-D1F4-4AE6-891C-D2C4DC2BA991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D64A-51E9-4FF4-8673-6034166EB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AF28-D1F4-4AE6-891C-D2C4DC2BA991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D64A-51E9-4FF4-8673-6034166EB9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7924800" cy="3086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721894"/>
            <a:ext cx="7885113" cy="1021556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596754"/>
            <a:ext cx="7885113" cy="1125140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AF28-D1F4-4AE6-891C-D2C4DC2BA991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D64A-51E9-4FF4-8673-6034166EB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3733800" cy="30861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200150"/>
            <a:ext cx="3733800" cy="30861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AF28-D1F4-4AE6-891C-D2C4DC2BA991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D64A-51E9-4FF4-8673-6034166EB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AF28-D1F4-4AE6-891C-D2C4DC2BA991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D64A-51E9-4FF4-8673-6034166EB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AF28-D1F4-4AE6-891C-D2C4DC2BA991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D64A-51E9-4FF4-8673-6034166EB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AF28-D1F4-4AE6-891C-D2C4DC2BA991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D64A-51E9-4FF4-8673-6034166EB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085850"/>
            <a:ext cx="46482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1910919"/>
            <a:ext cx="2971800" cy="23753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AF28-D1F4-4AE6-891C-D2C4DC2BA991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D64A-51E9-4FF4-8673-6034166EB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085850"/>
            <a:ext cx="3419856" cy="260604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0918"/>
            <a:ext cx="2971800" cy="18038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AF28-D1F4-4AE6-891C-D2C4DC2BA991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D64A-51E9-4FF4-8673-6034166EB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1"/>
            <a:ext cx="7924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4767263"/>
            <a:ext cx="1524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BA0AF28-D1F4-4AE6-891C-D2C4DC2BA991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4767263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938D64A-51E9-4FF4-8673-6034166EB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Bad Trades and Good Trades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27839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Biblical examples OF BAD TRADES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Esau. Genesis 25:29-34</a:t>
            </a:r>
            <a:endParaRPr lang="en-US" sz="3200" dirty="0"/>
          </a:p>
          <a:p>
            <a:pPr lvl="1"/>
            <a:r>
              <a:rPr lang="en-US" sz="2800" dirty="0" smtClean="0"/>
              <a:t>Consequences of Esau’s trade. Hebrews 12:16, 17</a:t>
            </a:r>
            <a:endParaRPr lang="en-US" sz="3000" dirty="0" smtClean="0"/>
          </a:p>
          <a:p>
            <a:r>
              <a:rPr lang="en-US" sz="3200" dirty="0" smtClean="0"/>
              <a:t>Judas had a love for money. John 12:3-6</a:t>
            </a:r>
          </a:p>
          <a:p>
            <a:pPr lvl="1"/>
            <a:r>
              <a:rPr lang="en-US" sz="3200" dirty="0" smtClean="0"/>
              <a:t>Matthew 26:14-16. Judas’ trade. </a:t>
            </a:r>
          </a:p>
          <a:p>
            <a:pPr lvl="1"/>
            <a:r>
              <a:rPr lang="en-US" sz="3200" dirty="0" smtClean="0"/>
              <a:t>Consequences of the trade. Matthew 27:3-10</a:t>
            </a:r>
          </a:p>
          <a:p>
            <a:r>
              <a:rPr lang="en-US" sz="3200" dirty="0" smtClean="0"/>
              <a:t>Rich, Young Ruler. Luke 18</a:t>
            </a:r>
          </a:p>
        </p:txBody>
      </p:sp>
    </p:spTree>
    <p:extLst>
      <p:ext uri="{BB962C8B-B14F-4D97-AF65-F5344CB8AC3E}">
        <p14:creationId xmlns:p14="http://schemas.microsoft.com/office/powerpoint/2010/main" xmlns="" val="133874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bad trades are we making?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Trading influence because of our actions?</a:t>
            </a:r>
          </a:p>
          <a:p>
            <a:pPr lvl="1"/>
            <a:r>
              <a:rPr lang="en-US" sz="2800" dirty="0" smtClean="0"/>
              <a:t>How “salty” are you? </a:t>
            </a:r>
            <a:r>
              <a:rPr lang="en-US" sz="2800" smtClean="0"/>
              <a:t>Matthew </a:t>
            </a:r>
            <a:r>
              <a:rPr lang="en-US" sz="2800" smtClean="0"/>
              <a:t>5:13</a:t>
            </a:r>
          </a:p>
          <a:p>
            <a:pPr lvl="1"/>
            <a:r>
              <a:rPr lang="en-US" sz="2800" smtClean="0"/>
              <a:t>Is </a:t>
            </a:r>
            <a:r>
              <a:rPr lang="en-US" sz="2800" dirty="0" smtClean="0"/>
              <a:t>our conduct minimizing our impact?</a:t>
            </a:r>
          </a:p>
          <a:p>
            <a:r>
              <a:rPr lang="en-US" sz="3200" dirty="0" smtClean="0"/>
              <a:t>Exchanging the truth for a lie? 2 Tim 4:3, 4</a:t>
            </a:r>
            <a:endParaRPr lang="en-US" sz="2800" dirty="0" smtClean="0"/>
          </a:p>
          <a:p>
            <a:pPr lvl="1"/>
            <a:r>
              <a:rPr lang="en-US" sz="2800" dirty="0" smtClean="0"/>
              <a:t>Are preachers 	preaching 1 Cor. 2:1-5?</a:t>
            </a:r>
          </a:p>
        </p:txBody>
      </p:sp>
    </p:spTree>
    <p:extLst>
      <p:ext uri="{BB962C8B-B14F-4D97-AF65-F5344CB8AC3E}">
        <p14:creationId xmlns:p14="http://schemas.microsoft.com/office/powerpoint/2010/main" xmlns="" val="107192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Biblical examples of good trades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The Men of Matthew 13:44-46</a:t>
            </a:r>
          </a:p>
          <a:p>
            <a:pPr lvl="1"/>
            <a:r>
              <a:rPr lang="en-US" sz="2800" dirty="0" smtClean="0"/>
              <a:t>These men stand in contrast to the rich, young ruler.</a:t>
            </a:r>
          </a:p>
          <a:p>
            <a:pPr lvl="1"/>
            <a:r>
              <a:rPr lang="en-US" sz="2800" dirty="0" smtClean="0"/>
              <a:t>These men knew how to assign value.</a:t>
            </a:r>
          </a:p>
          <a:p>
            <a:r>
              <a:rPr lang="en-US" sz="3200" dirty="0" smtClean="0"/>
              <a:t>Moses </a:t>
            </a:r>
          </a:p>
          <a:p>
            <a:pPr lvl="1"/>
            <a:r>
              <a:rPr lang="en-US" sz="2800" dirty="0" smtClean="0"/>
              <a:t>Hebrews 11:24-26</a:t>
            </a:r>
          </a:p>
          <a:p>
            <a:pPr lvl="1"/>
            <a:r>
              <a:rPr lang="en-US" sz="2800" dirty="0" smtClean="0"/>
              <a:t>Paul makes a similar trade. Philippians 3:7, 8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32145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Trades that are worthwhile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Only one trade is necessary. </a:t>
            </a:r>
          </a:p>
          <a:p>
            <a:pPr lvl="1"/>
            <a:r>
              <a:rPr lang="en-US" sz="2800" dirty="0" smtClean="0"/>
              <a:t>Fits the characteristics of a good trade. </a:t>
            </a:r>
          </a:p>
          <a:p>
            <a:r>
              <a:rPr lang="en-US" sz="3200" dirty="0" smtClean="0"/>
              <a:t>Trade everything and anything for Christ! </a:t>
            </a:r>
          </a:p>
          <a:p>
            <a:pPr lvl="1"/>
            <a:r>
              <a:rPr lang="en-US" sz="2800" dirty="0" smtClean="0"/>
              <a:t>Family is included. Luke 14:26</a:t>
            </a:r>
          </a:p>
          <a:p>
            <a:pPr lvl="1"/>
            <a:r>
              <a:rPr lang="en-US" sz="2800" dirty="0" smtClean="0"/>
              <a:t>Even your own life. Luke 9:23-25</a:t>
            </a:r>
          </a:p>
          <a:p>
            <a:pPr lvl="1"/>
            <a:r>
              <a:rPr lang="en-US" sz="2800" dirty="0" smtClean="0"/>
              <a:t>Romans 8:18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16996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Conclusion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What trades are you making today?</a:t>
            </a:r>
          </a:p>
          <a:p>
            <a:r>
              <a:rPr lang="en-US" sz="3200" dirty="0" smtClean="0"/>
              <a:t>Consider a trade that was made for you.</a:t>
            </a:r>
          </a:p>
          <a:p>
            <a:r>
              <a:rPr lang="en-US" sz="3200" dirty="0" smtClean="0"/>
              <a:t>Philippians 2:5-8</a:t>
            </a:r>
          </a:p>
          <a:p>
            <a:r>
              <a:rPr lang="en-US" sz="3200" dirty="0" smtClean="0"/>
              <a:t>Christ traded His glory for your salvation!</a:t>
            </a:r>
          </a:p>
          <a:p>
            <a:r>
              <a:rPr lang="en-US" sz="3200" dirty="0" smtClean="0"/>
              <a:t>Will you take advantage of this trade today?</a:t>
            </a:r>
          </a:p>
        </p:txBody>
      </p:sp>
    </p:spTree>
    <p:extLst>
      <p:ext uri="{BB962C8B-B14F-4D97-AF65-F5344CB8AC3E}">
        <p14:creationId xmlns:p14="http://schemas.microsoft.com/office/powerpoint/2010/main" xmlns="" val="374788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112</TotalTime>
  <Words>216</Words>
  <Application>Microsoft Office PowerPoint</Application>
  <PresentationFormat>On-screen Show (16:9)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Bad Trades and Good Trades</vt:lpstr>
      <vt:lpstr>Biblical examples OF BAD TRADES</vt:lpstr>
      <vt:lpstr>What bad trades are we making?</vt:lpstr>
      <vt:lpstr>Biblical examples of good trades</vt:lpstr>
      <vt:lpstr>Trades that are worthwhile </vt:lpstr>
      <vt:lpstr>Conclusion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 Trades and Good Trades</dc:title>
  <dc:creator>munozisaac08</dc:creator>
  <cp:lastModifiedBy>pepperrd</cp:lastModifiedBy>
  <cp:revision>13</cp:revision>
  <dcterms:created xsi:type="dcterms:W3CDTF">2013-03-24T19:20:04Z</dcterms:created>
  <dcterms:modified xsi:type="dcterms:W3CDTF">2013-03-24T21:27:46Z</dcterms:modified>
</cp:coreProperties>
</file>