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756" y="-9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7C695-782A-42F1-9EE8-207739EEFA7E}" type="datetimeFigureOut">
              <a:rPr lang="en-US" smtClean="0"/>
              <a:pPr/>
              <a:t>3/17/2013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8EDCB-01A3-48E8-850B-C816626652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246992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7C695-782A-42F1-9EE8-207739EEFA7E}" type="datetimeFigureOut">
              <a:rPr lang="en-US" smtClean="0"/>
              <a:pPr/>
              <a:t>3/17/2013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8EDCB-01A3-48E8-850B-C816626652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589855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7C695-782A-42F1-9EE8-207739EEFA7E}" type="datetimeFigureOut">
              <a:rPr lang="en-US" smtClean="0"/>
              <a:pPr/>
              <a:t>3/17/2013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8EDCB-01A3-48E8-850B-C816626652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950748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7C695-782A-42F1-9EE8-207739EEFA7E}" type="datetimeFigureOut">
              <a:rPr lang="en-US" smtClean="0"/>
              <a:pPr/>
              <a:t>3/17/2013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8EDCB-01A3-48E8-850B-C816626652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538653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7C695-782A-42F1-9EE8-207739EEFA7E}" type="datetimeFigureOut">
              <a:rPr lang="en-US" smtClean="0"/>
              <a:pPr/>
              <a:t>3/17/2013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8EDCB-01A3-48E8-850B-C816626652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08006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7C695-782A-42F1-9EE8-207739EEFA7E}" type="datetimeFigureOut">
              <a:rPr lang="en-US" smtClean="0"/>
              <a:pPr/>
              <a:t>3/17/2013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8EDCB-01A3-48E8-850B-C816626652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73030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7C695-782A-42F1-9EE8-207739EEFA7E}" type="datetimeFigureOut">
              <a:rPr lang="en-US" smtClean="0"/>
              <a:pPr/>
              <a:t>3/17/2013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8EDCB-01A3-48E8-850B-C816626652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200484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7C695-782A-42F1-9EE8-207739EEFA7E}" type="datetimeFigureOut">
              <a:rPr lang="en-US" smtClean="0"/>
              <a:pPr/>
              <a:t>3/17/2013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8EDCB-01A3-48E8-850B-C816626652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91113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7C695-782A-42F1-9EE8-207739EEFA7E}" type="datetimeFigureOut">
              <a:rPr lang="en-US" smtClean="0"/>
              <a:pPr/>
              <a:t>3/17/2013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8EDCB-01A3-48E8-850B-C816626652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983862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7C695-782A-42F1-9EE8-207739EEFA7E}" type="datetimeFigureOut">
              <a:rPr lang="en-US" smtClean="0"/>
              <a:pPr/>
              <a:t>3/17/2013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8EDCB-01A3-48E8-850B-C816626652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095097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7C695-782A-42F1-9EE8-207739EEFA7E}" type="datetimeFigureOut">
              <a:rPr lang="en-US" smtClean="0"/>
              <a:pPr/>
              <a:t>3/17/2013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8EDCB-01A3-48E8-850B-C816626652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964802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0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E7C695-782A-42F1-9EE8-207739EEFA7E}" type="datetimeFigureOut">
              <a:rPr lang="en-US" smtClean="0"/>
              <a:pPr/>
              <a:t>3/17/2013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58EDCB-01A3-48E8-850B-C816626652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52272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7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7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75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75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>
        <p:tmplLst>
          <p:tmpl lvl="1">
            <p:tnLst>
              <p:par>
                <p:cTn presetID="4" presetClass="entr" presetSubtype="16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box(in)">
                      <p:cBhvr>
                        <p:cTn dur="75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4" presetClass="entr" presetSubtype="16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box(in)">
                      <p:cBhvr>
                        <p:cTn dur="75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4" presetClass="entr" presetSubtype="16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box(in)">
                      <p:cBhvr>
                        <p:cTn dur="75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4" presetClass="entr" presetSubtype="16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box(in)">
                      <p:cBhvr>
                        <p:cTn dur="75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By Faith We Endure…II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Hebrews 11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55348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14350"/>
            <a:ext cx="8229600" cy="4080273"/>
          </a:xfrm>
        </p:spPr>
        <p:txBody>
          <a:bodyPr/>
          <a:lstStyle/>
          <a:p>
            <a:r>
              <a:rPr lang="en-US" baseline="30000" dirty="0"/>
              <a:t>39 </a:t>
            </a:r>
            <a:r>
              <a:rPr lang="en-US" dirty="0"/>
              <a:t>And all these, having obtained a good testimony through faith, did not receive the promise, </a:t>
            </a:r>
            <a:r>
              <a:rPr lang="en-US" baseline="30000" dirty="0"/>
              <a:t>40 </a:t>
            </a:r>
            <a:r>
              <a:rPr lang="en-US" dirty="0"/>
              <a:t>God having provided something better for us, that they should not be made perfect apart from us</a:t>
            </a:r>
            <a:r>
              <a:rPr lang="en-US" dirty="0" smtClean="0"/>
              <a:t>.</a:t>
            </a:r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4953000" y="1504950"/>
            <a:ext cx="3124200" cy="0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914400" y="1962150"/>
            <a:ext cx="1371600" cy="0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2438400" y="1047750"/>
            <a:ext cx="990600" cy="0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2743200" y="2038350"/>
            <a:ext cx="5181600" cy="0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876300" y="2419350"/>
            <a:ext cx="2171700" cy="0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4368859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14350"/>
            <a:ext cx="8229600" cy="4080273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Therefore we also, since we are surrounded by so great a cloud of witnesses, let us lay aside every weight, and the sin which so easily ensnares </a:t>
            </a:r>
            <a:r>
              <a:rPr lang="en-US" i="1" dirty="0"/>
              <a:t>us,</a:t>
            </a:r>
            <a:r>
              <a:rPr lang="en-US" dirty="0"/>
              <a:t> and let us run with endurance the race that is set before us, </a:t>
            </a:r>
            <a:r>
              <a:rPr lang="en-US" baseline="30000" dirty="0"/>
              <a:t>2 </a:t>
            </a:r>
            <a:r>
              <a:rPr lang="en-US" dirty="0"/>
              <a:t>looking unto Jesus, the author [founder] and finisher [</a:t>
            </a:r>
            <a:r>
              <a:rPr lang="en-US" dirty="0" err="1"/>
              <a:t>perfecter</a:t>
            </a:r>
            <a:r>
              <a:rPr lang="en-US" dirty="0"/>
              <a:t>] of </a:t>
            </a:r>
            <a:r>
              <a:rPr lang="en-US" i="1" dirty="0"/>
              <a:t>our</a:t>
            </a:r>
            <a:r>
              <a:rPr lang="en-US" dirty="0"/>
              <a:t> faith, who for the joy that was set before Him endured the cross, despising the shame, and has sat down at the right hand of the throne of </a:t>
            </a:r>
            <a:r>
              <a:rPr lang="en-US" dirty="0" smtClean="0"/>
              <a:t>God.</a:t>
            </a:r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1752600" y="1352550"/>
            <a:ext cx="3124200" cy="0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2705100" y="2571750"/>
            <a:ext cx="2857500" cy="0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98005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Hebrews 5:8, 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Though </a:t>
            </a:r>
            <a:r>
              <a:rPr lang="en-US" dirty="0"/>
              <a:t>He was a Son, </a:t>
            </a:r>
            <a:r>
              <a:rPr lang="en-US" i="1" dirty="0"/>
              <a:t>yet</a:t>
            </a:r>
            <a:r>
              <a:rPr lang="en-US" dirty="0"/>
              <a:t> He learned obedience by the things which He suffered. </a:t>
            </a:r>
            <a:r>
              <a:rPr lang="en-US" baseline="30000" dirty="0"/>
              <a:t>9 </a:t>
            </a:r>
            <a:r>
              <a:rPr lang="en-US" dirty="0"/>
              <a:t>And having been perfected, He became the author of eternal salvation to all who obey </a:t>
            </a:r>
            <a:r>
              <a:rPr lang="en-US" dirty="0" smtClean="0"/>
              <a:t>Him.</a:t>
            </a:r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914400" y="3181350"/>
            <a:ext cx="6934200" cy="0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914400" y="3638550"/>
            <a:ext cx="762000" cy="0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3213533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14350"/>
            <a:ext cx="8229600" cy="4080273"/>
          </a:xfrm>
        </p:spPr>
        <p:txBody>
          <a:bodyPr/>
          <a:lstStyle/>
          <a:p>
            <a:r>
              <a:rPr lang="en-US" baseline="30000" dirty="0"/>
              <a:t>23 </a:t>
            </a:r>
            <a:r>
              <a:rPr lang="en-US" dirty="0"/>
              <a:t>By faith Moses, when he was born, was hidden three months by his parents, because they saw </a:t>
            </a:r>
            <a:r>
              <a:rPr lang="en-US" i="1" dirty="0"/>
              <a:t>he was</a:t>
            </a:r>
            <a:r>
              <a:rPr lang="en-US" dirty="0"/>
              <a:t> a beautiful child; and they were not afraid of the king’s command.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4953000" y="1504950"/>
            <a:ext cx="1828800" cy="0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7239000" y="1962150"/>
            <a:ext cx="729343" cy="0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914400" y="2495550"/>
            <a:ext cx="6477000" cy="0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40977012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14350"/>
            <a:ext cx="8229600" cy="4080273"/>
          </a:xfrm>
        </p:spPr>
        <p:txBody>
          <a:bodyPr/>
          <a:lstStyle/>
          <a:p>
            <a:r>
              <a:rPr lang="en-US" baseline="30000" dirty="0"/>
              <a:t>24 </a:t>
            </a:r>
            <a:r>
              <a:rPr lang="en-US" dirty="0"/>
              <a:t>By faith Moses, when he became of age, refused to be called the son of Pharaoh’s daughter, </a:t>
            </a:r>
            <a:r>
              <a:rPr lang="en-US" baseline="30000" dirty="0"/>
              <a:t>25 </a:t>
            </a:r>
            <a:r>
              <a:rPr lang="en-US" dirty="0"/>
              <a:t>choosing rather to suffer affliction with the people of God than to enjoy the passing pleasures of sin, </a:t>
            </a:r>
            <a:r>
              <a:rPr lang="en-US" baseline="30000" dirty="0"/>
              <a:t>26 </a:t>
            </a:r>
            <a:r>
              <a:rPr lang="en-US" dirty="0"/>
              <a:t>esteeming the reproach of Christ greater riches than the treasures in Egypt; for he looked to the reward</a:t>
            </a:r>
            <a:r>
              <a:rPr lang="en-US" dirty="0" smtClean="0"/>
              <a:t>.</a:t>
            </a:r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914400" y="1504950"/>
            <a:ext cx="6705600" cy="0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914400" y="2038350"/>
            <a:ext cx="3657600" cy="0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676400" y="2495550"/>
            <a:ext cx="3009900" cy="0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6019800" y="2114550"/>
            <a:ext cx="2438400" cy="0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6172200" y="2495550"/>
            <a:ext cx="1524000" cy="0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914400" y="2952750"/>
            <a:ext cx="3771900" cy="0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838200" y="3486150"/>
            <a:ext cx="2971800" cy="0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914400" y="3943350"/>
            <a:ext cx="2895600" cy="0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4572000" y="3943350"/>
            <a:ext cx="2743200" cy="0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914400" y="4400550"/>
            <a:ext cx="1295400" cy="0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4040983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66750"/>
            <a:ext cx="8229600" cy="4038600"/>
          </a:xfrm>
        </p:spPr>
        <p:txBody>
          <a:bodyPr/>
          <a:lstStyle/>
          <a:p>
            <a:r>
              <a:rPr lang="en-US" baseline="30000" dirty="0"/>
              <a:t>27 </a:t>
            </a:r>
            <a:r>
              <a:rPr lang="en-US" dirty="0"/>
              <a:t>By faith he forsook Egypt, not fearing the wrath of the king; for he endured as seeing Him who is invisible. </a:t>
            </a:r>
            <a:r>
              <a:rPr lang="en-US" baseline="30000" dirty="0"/>
              <a:t>28 </a:t>
            </a:r>
            <a:r>
              <a:rPr lang="en-US" dirty="0"/>
              <a:t>By faith he kept the Passover and the sprinkling of blood, lest he who destroyed the firstborn should touch them</a:t>
            </a:r>
            <a:r>
              <a:rPr lang="en-US" dirty="0" smtClean="0"/>
              <a:t>.</a:t>
            </a:r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1143000" y="1200150"/>
            <a:ext cx="4267200" cy="0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3886200" y="1657350"/>
            <a:ext cx="4038600" cy="0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838200" y="2114550"/>
            <a:ext cx="3505200" cy="0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838200" y="2647950"/>
            <a:ext cx="6172200" cy="0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8200" y="2114550"/>
            <a:ext cx="3276600" cy="0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097699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47750"/>
            <a:ext cx="8229600" cy="3546873"/>
          </a:xfrm>
        </p:spPr>
        <p:txBody>
          <a:bodyPr/>
          <a:lstStyle/>
          <a:p>
            <a:r>
              <a:rPr lang="en-US" baseline="30000" dirty="0"/>
              <a:t>29 </a:t>
            </a:r>
            <a:r>
              <a:rPr lang="en-US" dirty="0"/>
              <a:t>By faith they passed through the Red Sea as by dry </a:t>
            </a:r>
            <a:r>
              <a:rPr lang="en-US" i="1" dirty="0"/>
              <a:t>land, whereas</a:t>
            </a:r>
            <a:r>
              <a:rPr lang="en-US" dirty="0"/>
              <a:t> the Egyptians, attempting to do so, were drowned</a:t>
            </a:r>
            <a:r>
              <a:rPr lang="en-US" dirty="0" smtClean="0"/>
              <a:t>.</a:t>
            </a:r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1219200" y="1581150"/>
            <a:ext cx="6781800" cy="0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318512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aseline="30000" dirty="0"/>
              <a:t>30 </a:t>
            </a:r>
            <a:r>
              <a:rPr lang="en-US" dirty="0"/>
              <a:t>By faith the walls of Jericho fell down after they were encircled for seven days</a:t>
            </a:r>
            <a:r>
              <a:rPr lang="en-US" dirty="0" smtClean="0"/>
              <a:t>.</a:t>
            </a:r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838200" y="2190750"/>
            <a:ext cx="5867400" cy="0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4986093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 </a:t>
            </a:r>
            <a:r>
              <a:rPr lang="en-US" baseline="30000" dirty="0"/>
              <a:t>31 </a:t>
            </a:r>
            <a:r>
              <a:rPr lang="en-US" dirty="0"/>
              <a:t>By faith the harlot </a:t>
            </a:r>
            <a:r>
              <a:rPr lang="en-US" dirty="0" err="1"/>
              <a:t>Rahab</a:t>
            </a:r>
            <a:r>
              <a:rPr lang="en-US" dirty="0"/>
              <a:t> did not perish with those who did not believe, when she had received the spies with peace</a:t>
            </a:r>
            <a:r>
              <a:rPr lang="en-US" dirty="0" smtClean="0"/>
              <a:t>.</a:t>
            </a:r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838200" y="2190750"/>
            <a:ext cx="5257800" cy="0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343400" y="1733550"/>
            <a:ext cx="3505200" cy="0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7738177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38150"/>
            <a:ext cx="8229600" cy="4267200"/>
          </a:xfrm>
        </p:spPr>
        <p:txBody>
          <a:bodyPr>
            <a:normAutofit fontScale="92500" lnSpcReduction="20000"/>
          </a:bodyPr>
          <a:lstStyle/>
          <a:p>
            <a:r>
              <a:rPr lang="en-US" baseline="30000" dirty="0"/>
              <a:t>32 </a:t>
            </a:r>
            <a:r>
              <a:rPr lang="en-US" dirty="0"/>
              <a:t>And what more shall I say? For the time would fail me to tell of Gideon and Barak and Samson and </a:t>
            </a:r>
            <a:r>
              <a:rPr lang="en-US" dirty="0" err="1"/>
              <a:t>Jephthah</a:t>
            </a:r>
            <a:r>
              <a:rPr lang="en-US" dirty="0"/>
              <a:t>, also </a:t>
            </a:r>
            <a:r>
              <a:rPr lang="en-US" i="1" dirty="0"/>
              <a:t>of</a:t>
            </a:r>
            <a:r>
              <a:rPr lang="en-US" dirty="0"/>
              <a:t> David and Samuel and the prophets: </a:t>
            </a:r>
            <a:r>
              <a:rPr lang="en-US" baseline="30000" dirty="0"/>
              <a:t>33 </a:t>
            </a:r>
            <a:r>
              <a:rPr lang="en-US" dirty="0"/>
              <a:t>who through faith subdued kingdoms, worked righteousness, obtained promises, stopped the mouths of lions, </a:t>
            </a:r>
            <a:r>
              <a:rPr lang="en-US" baseline="30000" dirty="0"/>
              <a:t>34 </a:t>
            </a:r>
            <a:r>
              <a:rPr lang="en-US" dirty="0"/>
              <a:t>quenched the violence of fire, escaped the edge of the sword, out of weakness were made strong, became valiant in battle, turned to flight the armies of the aliens. </a:t>
            </a:r>
            <a:r>
              <a:rPr lang="en-US" baseline="30000" dirty="0"/>
              <a:t>35 </a:t>
            </a:r>
            <a:r>
              <a:rPr lang="en-US" dirty="0"/>
              <a:t>Women received their dead raised to life again</a:t>
            </a:r>
            <a:r>
              <a:rPr lang="en-US" dirty="0" smtClean="0"/>
              <a:t>.</a:t>
            </a:r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3352800" y="1200150"/>
            <a:ext cx="1219200" cy="0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5257800" y="1200150"/>
            <a:ext cx="914400" cy="0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6858000" y="1200150"/>
            <a:ext cx="1295400" cy="0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600200" y="1504950"/>
            <a:ext cx="1371600" cy="0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4191000" y="1504950"/>
            <a:ext cx="1045029" cy="13607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838200" y="2266950"/>
            <a:ext cx="1600200" cy="0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584371" y="1885950"/>
            <a:ext cx="1426029" cy="0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096000" y="2280557"/>
            <a:ext cx="1409700" cy="0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870858" y="2612571"/>
            <a:ext cx="1415142" cy="0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2449286" y="2612571"/>
            <a:ext cx="4408714" cy="0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5029200" y="4095750"/>
            <a:ext cx="3439886" cy="0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870858" y="4476750"/>
            <a:ext cx="3782785" cy="0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4688289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14350"/>
            <a:ext cx="8229600" cy="426720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Others were tortured, not accepting deliverance, that they might obtain a better resurrection. </a:t>
            </a:r>
            <a:r>
              <a:rPr lang="en-US" baseline="30000" dirty="0"/>
              <a:t>36 </a:t>
            </a:r>
            <a:r>
              <a:rPr lang="en-US" dirty="0"/>
              <a:t>Still others had trial of </a:t>
            </a:r>
            <a:r>
              <a:rPr lang="en-US" dirty="0" err="1"/>
              <a:t>mockings</a:t>
            </a:r>
            <a:r>
              <a:rPr lang="en-US" dirty="0"/>
              <a:t> and </a:t>
            </a:r>
            <a:r>
              <a:rPr lang="en-US" dirty="0" err="1"/>
              <a:t>scourgings</a:t>
            </a:r>
            <a:r>
              <a:rPr lang="en-US" dirty="0"/>
              <a:t>, yes, and of chains and imprisonment. </a:t>
            </a:r>
            <a:r>
              <a:rPr lang="en-US" baseline="30000" dirty="0"/>
              <a:t>37 </a:t>
            </a:r>
            <a:r>
              <a:rPr lang="en-US" dirty="0"/>
              <a:t>They were stoned, they were sawn in two, were tempted, were slain with the sword. They wandered about in sheepskins and goatskins, being destitute, afflicted, tormented— </a:t>
            </a:r>
            <a:r>
              <a:rPr lang="en-US" baseline="30000" dirty="0"/>
              <a:t>38 </a:t>
            </a:r>
            <a:r>
              <a:rPr lang="en-US" dirty="0"/>
              <a:t>of whom the world was not worthy. They wandered in deserts and mountains, </a:t>
            </a:r>
            <a:r>
              <a:rPr lang="en-US" i="1" dirty="0"/>
              <a:t>in</a:t>
            </a:r>
            <a:r>
              <a:rPr lang="en-US" dirty="0"/>
              <a:t> dens and caves of the earth</a:t>
            </a:r>
            <a:r>
              <a:rPr lang="en-US" dirty="0" smtClean="0"/>
              <a:t>.</a:t>
            </a:r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4419600" y="1276350"/>
            <a:ext cx="3325585" cy="0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37754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101</Words>
  <Application>Microsoft Office PowerPoint</Application>
  <PresentationFormat>On-screen Show (16:9)</PresentationFormat>
  <Paragraphs>14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By Faith We Endure…II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Hebrews 5:8,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By Faith We Endure…II</dc:title>
  <dc:creator>John</dc:creator>
  <cp:lastModifiedBy>pepperrd</cp:lastModifiedBy>
  <cp:revision>12</cp:revision>
  <dcterms:created xsi:type="dcterms:W3CDTF">2013-03-15T21:31:47Z</dcterms:created>
  <dcterms:modified xsi:type="dcterms:W3CDTF">2013-03-17T14:00:51Z</dcterms:modified>
</cp:coreProperties>
</file>