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09728"/>
            <a:ext cx="8814816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285751"/>
            <a:ext cx="822960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114550"/>
            <a:ext cx="6560234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2450592"/>
            <a:ext cx="74066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73673"/>
            <a:ext cx="777240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65785"/>
            <a:ext cx="777240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61"/>
            <a:ext cx="822960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14"/>
            <a:ext cx="822960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79324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830670"/>
            <a:ext cx="3931920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57350"/>
            <a:ext cx="8666456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3543300"/>
            <a:ext cx="548640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4041703"/>
            <a:ext cx="548640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187398"/>
            <a:ext cx="853440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10314"/>
            <a:ext cx="8810846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4800600"/>
            <a:ext cx="4212264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4800600"/>
            <a:ext cx="3002280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4277AB2-FF55-4CFD-8A45-17CB12690A6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4885926"/>
            <a:ext cx="464288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0F4CC54-1B07-4427-AB3C-AC4A9881D25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34678"/>
            <a:ext cx="8229600" cy="339471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From Barnabas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 From His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Barnabas Was An Encourager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 of encouragement was fitting. </a:t>
            </a:r>
          </a:p>
          <a:p>
            <a:pPr lvl="1"/>
            <a:r>
              <a:rPr lang="en-US" dirty="0" smtClean="0"/>
              <a:t>Acts 4:36, 37</a:t>
            </a:r>
          </a:p>
          <a:p>
            <a:r>
              <a:rPr lang="en-US" dirty="0" smtClean="0"/>
              <a:t>Barnabas encouraged others physically.</a:t>
            </a:r>
          </a:p>
          <a:p>
            <a:r>
              <a:rPr lang="en-US" dirty="0" smtClean="0"/>
              <a:t>Barnabas encouraged others spiritually.</a:t>
            </a:r>
          </a:p>
          <a:p>
            <a:pPr lvl="1"/>
            <a:r>
              <a:rPr lang="en-US" dirty="0" smtClean="0"/>
              <a:t>Acts 11:19-26</a:t>
            </a:r>
          </a:p>
          <a:p>
            <a:r>
              <a:rPr lang="en-US" dirty="0" smtClean="0"/>
              <a:t>What made him a good encourager?</a:t>
            </a:r>
          </a:p>
          <a:p>
            <a:pPr lvl="1"/>
            <a:r>
              <a:rPr lang="en-US" dirty="0" smtClean="0"/>
              <a:t>He used the word. 14:21,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9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Barnabas Had A Backbone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Encouragement and taking a stance can go hand in hand.</a:t>
            </a:r>
          </a:p>
          <a:p>
            <a:r>
              <a:rPr lang="en-US" dirty="0" smtClean="0"/>
              <a:t>The example of Barnabas. Acts 15:1, 2</a:t>
            </a:r>
          </a:p>
          <a:p>
            <a:pPr lvl="1"/>
            <a:r>
              <a:rPr lang="en-US" dirty="0" smtClean="0"/>
              <a:t>He took a stance for “the truth of the gospel”.</a:t>
            </a:r>
          </a:p>
          <a:p>
            <a:r>
              <a:rPr lang="en-US" dirty="0" smtClean="0"/>
              <a:t>An area of application. Acts 18:24-28</a:t>
            </a:r>
          </a:p>
          <a:p>
            <a:pPr lvl="1"/>
            <a:r>
              <a:rPr lang="en-US" dirty="0" smtClean="0"/>
              <a:t>It is not encouragement if we allow someone to remain as they are. </a:t>
            </a:r>
          </a:p>
          <a:p>
            <a:pPr lvl="1"/>
            <a:r>
              <a:rPr lang="en-US" dirty="0" smtClean="0"/>
              <a:t>Building someone up may include correcting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Area Of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Biblical claim of inspiration.</a:t>
            </a:r>
          </a:p>
          <a:p>
            <a:pPr lvl="1"/>
            <a:r>
              <a:rPr lang="en-US" dirty="0" smtClean="0"/>
              <a:t>Bible makes no effort to glamorize its heroes. </a:t>
            </a:r>
          </a:p>
          <a:p>
            <a:r>
              <a:rPr lang="en-US" dirty="0" smtClean="0"/>
              <a:t>Barnabas shows a moment of weakness.</a:t>
            </a:r>
          </a:p>
          <a:p>
            <a:pPr lvl="1"/>
            <a:r>
              <a:rPr lang="en-US" dirty="0" smtClean="0"/>
              <a:t>Galatians 2:11-14.</a:t>
            </a:r>
          </a:p>
          <a:p>
            <a:r>
              <a:rPr lang="en-US" dirty="0" smtClean="0"/>
              <a:t>What can we take from this?</a:t>
            </a:r>
          </a:p>
          <a:p>
            <a:pPr lvl="1"/>
            <a:r>
              <a:rPr lang="en-US" dirty="0" smtClean="0"/>
              <a:t>Anybody can fall. 1 Corinthians 10:12</a:t>
            </a:r>
          </a:p>
          <a:p>
            <a:pPr lvl="2"/>
            <a:r>
              <a:rPr lang="en-US" dirty="0" smtClean="0"/>
              <a:t>But, we </a:t>
            </a:r>
            <a:r>
              <a:rPr lang="en-US" dirty="0" smtClean="0"/>
              <a:t>don’t have to sin. 1 Corinthians 10:13</a:t>
            </a:r>
          </a:p>
          <a:p>
            <a:pPr lvl="1"/>
            <a:r>
              <a:rPr lang="en-US" dirty="0" smtClean="0"/>
              <a:t>People around us influence us. 1 Corinthians 15:33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5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Barnabas Looks For The Best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 saw the best in Paul. Acts 9:26-30</a:t>
            </a:r>
          </a:p>
          <a:p>
            <a:r>
              <a:rPr lang="en-US" dirty="0" smtClean="0"/>
              <a:t>Effect of Barnabas’ decision can be seen.</a:t>
            </a:r>
          </a:p>
          <a:p>
            <a:pPr lvl="1"/>
            <a:r>
              <a:rPr lang="en-US" dirty="0" smtClean="0"/>
              <a:t>Paul wrote epistles and established churches.</a:t>
            </a:r>
          </a:p>
          <a:p>
            <a:r>
              <a:rPr lang="en-US" dirty="0" smtClean="0"/>
              <a:t>He saw the best in John Mark. 15:36-41</a:t>
            </a:r>
          </a:p>
          <a:p>
            <a:r>
              <a:rPr lang="en-US" dirty="0" smtClean="0"/>
              <a:t>Barnabas’ trust proved to be useful. </a:t>
            </a:r>
          </a:p>
          <a:p>
            <a:r>
              <a:rPr lang="en-US" dirty="0" smtClean="0"/>
              <a:t>How do we see the best in others?</a:t>
            </a:r>
          </a:p>
          <a:p>
            <a:pPr lvl="1"/>
            <a:r>
              <a:rPr lang="en-US" dirty="0" smtClean="0"/>
              <a:t>1 Corinthians 13:7</a:t>
            </a:r>
          </a:p>
          <a:p>
            <a:pPr lvl="1"/>
            <a:r>
              <a:rPr lang="en-US" dirty="0" smtClean="0"/>
              <a:t>In evangelism, preach to all men. </a:t>
            </a:r>
          </a:p>
        </p:txBody>
      </p:sp>
    </p:spTree>
    <p:extLst>
      <p:ext uri="{BB962C8B-B14F-4D97-AF65-F5344CB8AC3E}">
        <p14:creationId xmlns:p14="http://schemas.microsoft.com/office/powerpoint/2010/main" val="9994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Barnabas has taught us many lessons.</a:t>
            </a:r>
          </a:p>
          <a:p>
            <a:r>
              <a:rPr lang="en-US" dirty="0"/>
              <a:t>T</a:t>
            </a:r>
            <a:r>
              <a:rPr lang="en-US" dirty="0" smtClean="0"/>
              <a:t>hank those who have been a Barnabas. </a:t>
            </a:r>
          </a:p>
          <a:p>
            <a:r>
              <a:rPr lang="en-US" dirty="0" smtClean="0"/>
              <a:t>Let’s determine to be a Barnabas.</a:t>
            </a:r>
          </a:p>
          <a:p>
            <a:r>
              <a:rPr lang="en-US" dirty="0" smtClean="0"/>
              <a:t>We’ll encourage you tonight to give your life to Christ!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6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126</TotalTime>
  <Words>276</Words>
  <Application>Microsoft Office PowerPoint</Application>
  <PresentationFormat>On-screen Show (16:9)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Learning From Barnabas</vt:lpstr>
      <vt:lpstr>Barnabas Was An Encourager</vt:lpstr>
      <vt:lpstr>Barnabas Had A Backbone</vt:lpstr>
      <vt:lpstr>An Area Of Weakness</vt:lpstr>
      <vt:lpstr>Barnabas Looks For The Best 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Barnabas</dc:title>
  <dc:creator>munozisaac08</dc:creator>
  <cp:lastModifiedBy>munozisaac08</cp:lastModifiedBy>
  <cp:revision>17</cp:revision>
  <dcterms:created xsi:type="dcterms:W3CDTF">2013-03-10T18:40:00Z</dcterms:created>
  <dcterms:modified xsi:type="dcterms:W3CDTF">2013-03-10T21:01:25Z</dcterms:modified>
</cp:coreProperties>
</file>