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864EE-79B1-4F9B-8D61-593C776062FA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2094A-C026-4432-9E1F-DDE8E49186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1068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864EE-79B1-4F9B-8D61-593C776062FA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2094A-C026-4432-9E1F-DDE8E49186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3586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864EE-79B1-4F9B-8D61-593C776062FA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2094A-C026-4432-9E1F-DDE8E49186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8602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fontplay.com/freephotos/fourteen/fpx093008-16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990601"/>
            <a:ext cx="9218735" cy="613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864EE-79B1-4F9B-8D61-593C776062FA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2094A-C026-4432-9E1F-DDE8E49186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916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864EE-79B1-4F9B-8D61-593C776062FA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2094A-C026-4432-9E1F-DDE8E49186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5088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864EE-79B1-4F9B-8D61-593C776062FA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2094A-C026-4432-9E1F-DDE8E49186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673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864EE-79B1-4F9B-8D61-593C776062FA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2094A-C026-4432-9E1F-DDE8E49186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4226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864EE-79B1-4F9B-8D61-593C776062FA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2094A-C026-4432-9E1F-DDE8E49186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1907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864EE-79B1-4F9B-8D61-593C776062FA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2094A-C026-4432-9E1F-DDE8E49186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4357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864EE-79B1-4F9B-8D61-593C776062FA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2094A-C026-4432-9E1F-DDE8E49186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1614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864EE-79B1-4F9B-8D61-593C776062FA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2094A-C026-4432-9E1F-DDE8E49186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8422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864EE-79B1-4F9B-8D61-593C776062FA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2094A-C026-4432-9E1F-DDE8E49186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371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fontplay.com/freephotos/fourteen/fpx093008-1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771" y="-990601"/>
            <a:ext cx="9201150" cy="613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Like a Morning Cloud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36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to Eliminate “Triggers”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950"/>
            <a:ext cx="8229600" cy="3657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Some fail to deal with things, places, people, etc. that trigger sin. Cf. Rom. 14:13-15</a:t>
            </a:r>
          </a:p>
          <a:p>
            <a:r>
              <a:rPr lang="en-US" dirty="0" smtClean="0"/>
              <a:t>Lasting faithfulness requires adjustments. </a:t>
            </a:r>
          </a:p>
          <a:p>
            <a:pPr lvl="1"/>
            <a:r>
              <a:rPr lang="en-US" dirty="0" smtClean="0"/>
              <a:t>Friends.</a:t>
            </a:r>
          </a:p>
          <a:p>
            <a:pPr lvl="1"/>
            <a:r>
              <a:rPr lang="en-US" dirty="0" smtClean="0"/>
              <a:t>Hands, feet, etc. Mark 9:43, 45, 47, 48</a:t>
            </a:r>
          </a:p>
          <a:p>
            <a:pPr lvl="1"/>
            <a:r>
              <a:rPr lang="en-US" dirty="0" smtClean="0"/>
              <a:t>Let’s cleanse ourselves. 2 Cor. 6:14—7:1</a:t>
            </a:r>
          </a:p>
          <a:p>
            <a:r>
              <a:rPr lang="en-US" dirty="0" smtClean="0"/>
              <a:t>Recognize your weaknesses. 1 Cor. 10:12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0626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00151"/>
            <a:ext cx="8382000" cy="3394472"/>
          </a:xfrm>
        </p:spPr>
        <p:txBody>
          <a:bodyPr/>
          <a:lstStyle/>
          <a:p>
            <a:r>
              <a:rPr lang="en-US" dirty="0" smtClean="0"/>
              <a:t>Let’s not miss out on the reward. 1 Cor. 9:24-27</a:t>
            </a:r>
          </a:p>
          <a:p>
            <a:r>
              <a:rPr lang="en-US" dirty="0" smtClean="0"/>
              <a:t>Sincere and committed; godly sorrow accompanied by genuine repentance; understand consequences of failure; eliminate potential stumbling blocks.</a:t>
            </a:r>
          </a:p>
          <a:p>
            <a:r>
              <a:rPr lang="en-US" dirty="0" smtClean="0"/>
              <a:t>Ready to make that commitment?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636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Sincerity Was Always Lackin</a:t>
            </a:r>
            <a:r>
              <a:rPr lang="en-US" dirty="0"/>
              <a:t>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00150"/>
            <a:ext cx="8153400" cy="37337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Hosea</a:t>
            </a:r>
          </a:p>
          <a:p>
            <a:pPr lvl="1"/>
            <a:r>
              <a:rPr lang="en-US" dirty="0" smtClean="0"/>
              <a:t>Seeking to abuse God’s mercy.</a:t>
            </a:r>
          </a:p>
          <a:p>
            <a:pPr lvl="1"/>
            <a:r>
              <a:rPr lang="en-US" dirty="0" smtClean="0"/>
              <a:t>Never any substance, steadfast love, or interest in knowing God. 6:4-6</a:t>
            </a:r>
          </a:p>
          <a:p>
            <a:pPr lvl="1"/>
            <a:r>
              <a:rPr lang="en-US" dirty="0" smtClean="0"/>
              <a:t>Much like the Pharisees and Sadducees. Matt. 3:5-12</a:t>
            </a:r>
          </a:p>
          <a:p>
            <a:r>
              <a:rPr lang="en-US" dirty="0" smtClean="0"/>
              <a:t>Today?</a:t>
            </a:r>
          </a:p>
          <a:p>
            <a:pPr lvl="1"/>
            <a:r>
              <a:rPr lang="en-US" dirty="0" smtClean="0"/>
              <a:t>Fear, pressure, forestall church discipline, etc.</a:t>
            </a:r>
          </a:p>
        </p:txBody>
      </p:sp>
    </p:spTree>
    <p:extLst>
      <p:ext uri="{BB962C8B-B14F-4D97-AF65-F5344CB8AC3E}">
        <p14:creationId xmlns:p14="http://schemas.microsoft.com/office/powerpoint/2010/main" xmlns="" val="272498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Sincerity Was Always Lackin</a:t>
            </a:r>
            <a:r>
              <a:rPr lang="en-US" dirty="0"/>
              <a:t>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00151"/>
            <a:ext cx="7924800" cy="3276599"/>
          </a:xfrm>
        </p:spPr>
        <p:txBody>
          <a:bodyPr>
            <a:normAutofit/>
          </a:bodyPr>
          <a:lstStyle/>
          <a:p>
            <a:r>
              <a:rPr lang="en-US" dirty="0" smtClean="0"/>
              <a:t>Today?</a:t>
            </a:r>
          </a:p>
          <a:p>
            <a:pPr lvl="1"/>
            <a:r>
              <a:rPr lang="en-US" dirty="0" smtClean="0"/>
              <a:t>Fear, pressure, forestall church discipline, etc.</a:t>
            </a:r>
          </a:p>
          <a:p>
            <a:pPr lvl="1"/>
            <a:r>
              <a:rPr lang="en-US" dirty="0" smtClean="0"/>
              <a:t>Obey from the heart. Rom. 6:16-18</a:t>
            </a:r>
          </a:p>
          <a:p>
            <a:pPr lvl="1"/>
            <a:r>
              <a:rPr lang="en-US" dirty="0" smtClean="0"/>
              <a:t>Come to the Lord with commitment. Matt. 28:18-20</a:t>
            </a:r>
            <a:endParaRPr lang="en-US" dirty="0"/>
          </a:p>
          <a:p>
            <a:pPr lvl="1"/>
            <a:r>
              <a:rPr lang="en-US" dirty="0" smtClean="0"/>
              <a:t>Sincerity and commitment are essential.</a:t>
            </a:r>
          </a:p>
        </p:txBody>
      </p:sp>
    </p:spTree>
    <p:extLst>
      <p:ext uri="{BB962C8B-B14F-4D97-AF65-F5344CB8AC3E}">
        <p14:creationId xmlns:p14="http://schemas.microsoft.com/office/powerpoint/2010/main" xmlns="" val="34731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6106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Problem with Sorrow and Repentance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00150"/>
            <a:ext cx="8153400" cy="3657599"/>
          </a:xfrm>
        </p:spPr>
        <p:txBody>
          <a:bodyPr/>
          <a:lstStyle/>
          <a:p>
            <a:r>
              <a:rPr lang="en-US" dirty="0" smtClean="0"/>
              <a:t>Sorrow and repentance go hand in hand.           2 Cor. 7:8-11</a:t>
            </a:r>
          </a:p>
          <a:p>
            <a:r>
              <a:rPr lang="en-US" dirty="0" smtClean="0"/>
              <a:t>Unfortunately, some equate sorrow with repentance.</a:t>
            </a:r>
          </a:p>
          <a:p>
            <a:pPr lvl="1"/>
            <a:r>
              <a:rPr lang="en-US" dirty="0" smtClean="0"/>
              <a:t>A contrite spirit is necessary, but so is real change. Acts 2:38; 17:30, 31; 2 Peter 3:9</a:t>
            </a:r>
          </a:p>
          <a:p>
            <a:pPr lvl="1"/>
            <a:r>
              <a:rPr lang="en-US" dirty="0" smtClean="0"/>
              <a:t>Sorrow must produce something. 2 Cor. 7:11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138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6106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Problem with Sorrow and Repentance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00150"/>
            <a:ext cx="8153400" cy="3657599"/>
          </a:xfrm>
        </p:spPr>
        <p:txBody>
          <a:bodyPr/>
          <a:lstStyle/>
          <a:p>
            <a:r>
              <a:rPr lang="en-US" dirty="0" smtClean="0"/>
              <a:t>Sorrow and repentance go hand in hand.</a:t>
            </a:r>
          </a:p>
          <a:p>
            <a:r>
              <a:rPr lang="en-US" dirty="0" smtClean="0"/>
              <a:t>Unfortunately, some equate sorrow with repentance.</a:t>
            </a:r>
          </a:p>
          <a:p>
            <a:pPr lvl="1"/>
            <a:r>
              <a:rPr lang="en-US" dirty="0" smtClean="0"/>
              <a:t>A contrite spirit is necessary, but so is real change. Acts 2:38; 17:30, 31; 2 Peter 3:9</a:t>
            </a:r>
          </a:p>
          <a:p>
            <a:pPr lvl="1"/>
            <a:r>
              <a:rPr lang="en-US" dirty="0" smtClean="0"/>
              <a:t>Sorrow must produce something. 2 Cor. 7:11</a:t>
            </a:r>
          </a:p>
          <a:p>
            <a:pPr lvl="1"/>
            <a:r>
              <a:rPr lang="en-US" dirty="0" smtClean="0"/>
              <a:t>True repentance makes changes. Luke 3:8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043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6106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Problem with Sorrow and Repentance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00150"/>
            <a:ext cx="8153400" cy="3810000"/>
          </a:xfrm>
        </p:spPr>
        <p:txBody>
          <a:bodyPr>
            <a:normAutofit/>
          </a:bodyPr>
          <a:lstStyle/>
          <a:p>
            <a:r>
              <a:rPr lang="en-US" dirty="0" smtClean="0"/>
              <a:t>Sorrow and repentance go hand in hand.</a:t>
            </a:r>
          </a:p>
          <a:p>
            <a:r>
              <a:rPr lang="en-US" dirty="0" smtClean="0"/>
              <a:t>Unfortunately, some equate sorrow with repentance.</a:t>
            </a:r>
          </a:p>
          <a:p>
            <a:r>
              <a:rPr lang="en-US" dirty="0" smtClean="0"/>
              <a:t>But some make changes without ever having a true sense of guilt.</a:t>
            </a:r>
          </a:p>
          <a:p>
            <a:pPr lvl="1"/>
            <a:r>
              <a:rPr lang="en-US" dirty="0" smtClean="0"/>
              <a:t>Will these changes last?</a:t>
            </a:r>
          </a:p>
          <a:p>
            <a:pPr lvl="1"/>
            <a:r>
              <a:rPr lang="en-US" dirty="0" smtClean="0"/>
              <a:t>Paul’s motivation. 1 Tim. 1:12-17</a:t>
            </a:r>
          </a:p>
        </p:txBody>
      </p:sp>
    </p:spTree>
    <p:extLst>
      <p:ext uri="{BB962C8B-B14F-4D97-AF65-F5344CB8AC3E}">
        <p14:creationId xmlns:p14="http://schemas.microsoft.com/office/powerpoint/2010/main" xmlns="" val="400145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6106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Problem with Sorrow and Repentance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00150"/>
            <a:ext cx="8153400" cy="3810000"/>
          </a:xfrm>
        </p:spPr>
        <p:txBody>
          <a:bodyPr>
            <a:normAutofit/>
          </a:bodyPr>
          <a:lstStyle/>
          <a:p>
            <a:r>
              <a:rPr lang="en-US" dirty="0" smtClean="0"/>
              <a:t>Sorrow and repentance go hand in hand.</a:t>
            </a:r>
          </a:p>
          <a:p>
            <a:r>
              <a:rPr lang="en-US" dirty="0" smtClean="0"/>
              <a:t>But some make changes without ever having a true sense of guilt.</a:t>
            </a:r>
          </a:p>
          <a:p>
            <a:pPr lvl="1"/>
            <a:r>
              <a:rPr lang="en-US" dirty="0" smtClean="0"/>
              <a:t>Will these changes last?</a:t>
            </a:r>
          </a:p>
          <a:p>
            <a:pPr lvl="1"/>
            <a:r>
              <a:rPr lang="en-US" dirty="0" smtClean="0"/>
              <a:t>Paul’s motivation. 1 Tim. 1:12-17</a:t>
            </a:r>
          </a:p>
          <a:p>
            <a:pPr lvl="1"/>
            <a:r>
              <a:rPr lang="en-US" dirty="0" smtClean="0"/>
              <a:t>May begin to think, “I wasn’t that bad.”</a:t>
            </a:r>
          </a:p>
          <a:p>
            <a:pPr lvl="1"/>
            <a:r>
              <a:rPr lang="en-US" dirty="0" smtClean="0"/>
              <a:t>Psalm 32:1-5; 51:1-4, 7-9, 12, 17</a:t>
            </a:r>
          </a:p>
        </p:txBody>
      </p:sp>
    </p:spTree>
    <p:extLst>
      <p:ext uri="{BB962C8B-B14F-4D97-AF65-F5344CB8AC3E}">
        <p14:creationId xmlns:p14="http://schemas.microsoft.com/office/powerpoint/2010/main" xmlns="" val="111692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379"/>
            <a:ext cx="8229600" cy="857250"/>
          </a:xfrm>
        </p:spPr>
        <p:txBody>
          <a:bodyPr/>
          <a:lstStyle/>
          <a:p>
            <a:r>
              <a:rPr lang="en-US" dirty="0" smtClean="0"/>
              <a:t>Shortsightedness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362307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Some never develop any depth. Matt. 13:3, 5, 6, 20, 21</a:t>
            </a:r>
          </a:p>
          <a:p>
            <a:r>
              <a:rPr lang="en-US" dirty="0" smtClean="0"/>
              <a:t>Why? 2 Peter 1:5-11</a:t>
            </a:r>
          </a:p>
          <a:p>
            <a:r>
              <a:rPr lang="en-US" dirty="0" smtClean="0"/>
              <a:t>Shortsightedness keeps some from diligent effort.</a:t>
            </a:r>
          </a:p>
          <a:p>
            <a:r>
              <a:rPr lang="en-US" dirty="0" smtClean="0"/>
              <a:t>Understand the consequences of sin?</a:t>
            </a:r>
          </a:p>
          <a:p>
            <a:r>
              <a:rPr lang="en-US" dirty="0" smtClean="0"/>
              <a:t>Seeing “afar off” inspires diligent effort.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1881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379"/>
            <a:ext cx="8229600" cy="857250"/>
          </a:xfrm>
        </p:spPr>
        <p:txBody>
          <a:bodyPr/>
          <a:lstStyle/>
          <a:p>
            <a:r>
              <a:rPr lang="en-US" dirty="0" smtClean="0"/>
              <a:t>Shortsightedness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3505200"/>
          </a:xfrm>
        </p:spPr>
        <p:txBody>
          <a:bodyPr>
            <a:normAutofit/>
          </a:bodyPr>
          <a:lstStyle/>
          <a:p>
            <a:r>
              <a:rPr lang="en-US" dirty="0" smtClean="0"/>
              <a:t>Understand the consequences of sin.</a:t>
            </a:r>
          </a:p>
          <a:p>
            <a:r>
              <a:rPr lang="en-US" dirty="0" smtClean="0"/>
              <a:t>Seeing “afar off” inspires diligent effort. </a:t>
            </a:r>
          </a:p>
          <a:p>
            <a:r>
              <a:rPr lang="en-US" dirty="0" smtClean="0"/>
              <a:t>Long for the word. 1 Peter 2:1-3</a:t>
            </a:r>
          </a:p>
          <a:p>
            <a:r>
              <a:rPr lang="en-US" dirty="0" smtClean="0"/>
              <a:t>Don’t neglect the assemblies. Heb. 10:24, 25</a:t>
            </a:r>
          </a:p>
          <a:p>
            <a:r>
              <a:rPr lang="en-US" dirty="0" smtClean="0"/>
              <a:t>Pick friends with a view to eternity. Proverbs 12:26; 13:20; 1 Cor. 15:33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3959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516</Words>
  <Application>Microsoft Office PowerPoint</Application>
  <PresentationFormat>On-screen Show (16:9)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Like a Morning Cloud</vt:lpstr>
      <vt:lpstr>Sincerity Was Always Lacking</vt:lpstr>
      <vt:lpstr>Sincerity Was Always Lacking</vt:lpstr>
      <vt:lpstr>A Problem with Sorrow and Repentance</vt:lpstr>
      <vt:lpstr>A Problem with Sorrow and Repentance</vt:lpstr>
      <vt:lpstr>A Problem with Sorrow and Repentance</vt:lpstr>
      <vt:lpstr>A Problem with Sorrow and Repentance</vt:lpstr>
      <vt:lpstr>Shortsightedness</vt:lpstr>
      <vt:lpstr>Shortsightedness</vt:lpstr>
      <vt:lpstr>Failure to Eliminate “Triggers”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Like a Morning Cloud</dc:title>
  <dc:creator>John</dc:creator>
  <cp:lastModifiedBy>pepperrd</cp:lastModifiedBy>
  <cp:revision>8</cp:revision>
  <dcterms:created xsi:type="dcterms:W3CDTF">2013-03-10T00:44:55Z</dcterms:created>
  <dcterms:modified xsi:type="dcterms:W3CDTF">2013-03-10T13:42:51Z</dcterms:modified>
</cp:coreProperties>
</file>