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75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EE0722-D44A-4DD0-B011-9911DF258FB7}" type="datetimeFigureOut">
              <a:rPr lang="en-US" smtClean="0"/>
              <a:pPr/>
              <a:t>3/24/2013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156E4A-7F22-4B39-AD7F-C38CE2008D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280952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3498110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314451"/>
            <a:ext cx="7772400" cy="137232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2708705"/>
            <a:ext cx="7772400" cy="899778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3714750"/>
            <a:ext cx="9147765" cy="1434066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FC87339-E435-4552-BB4C-4CF31522E37D}" type="datetimeFigureOut">
              <a:rPr lang="en-US" smtClean="0"/>
              <a:pPr/>
              <a:t>3/24/2013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464D7EA-3DF0-4A3A-A6E4-A5A9CD075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10997"/>
            <a:ext cx="8229600" cy="328955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C87339-E435-4552-BB4C-4CF31522E37D}" type="datetimeFigureOut">
              <a:rPr lang="en-US" smtClean="0"/>
              <a:pPr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64D7EA-3DF0-4A3A-A6E4-A5A9CD075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05980"/>
            <a:ext cx="1777470" cy="419457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324600" cy="419457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C87339-E435-4552-BB4C-4CF31522E37D}" type="datetimeFigureOut">
              <a:rPr lang="en-US" smtClean="0"/>
              <a:pPr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64D7EA-3DF0-4A3A-A6E4-A5A9CD075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C87339-E435-4552-BB4C-4CF31522E37D}" type="datetimeFigureOut">
              <a:rPr lang="en-US" smtClean="0"/>
              <a:pPr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64D7EA-3DF0-4A3A-A6E4-A5A9CD0756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794784"/>
            <a:ext cx="7772400" cy="13716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198784"/>
            <a:ext cx="4572000" cy="1091166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C87339-E435-4552-BB4C-4CF31522E37D}" type="datetimeFigureOut">
              <a:rPr lang="en-US" smtClean="0"/>
              <a:pPr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64D7EA-3DF0-4A3A-A6E4-A5A9CD0756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C87339-E435-4552-BB4C-4CF31522E37D}" type="datetimeFigureOut">
              <a:rPr lang="en-US" smtClean="0"/>
              <a:pPr/>
              <a:t>3/24/2013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64D7EA-3DF0-4A3A-A6E4-A5A9CD0756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057650"/>
            <a:ext cx="4040188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4057650"/>
            <a:ext cx="4041775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083221"/>
            <a:ext cx="4040188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0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083221"/>
            <a:ext cx="4041775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0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C87339-E435-4552-BB4C-4CF31522E37D}" type="datetimeFigureOut">
              <a:rPr lang="en-US" smtClean="0"/>
              <a:pPr/>
              <a:t>3/24/2013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64D7EA-3DF0-4A3A-A6E4-A5A9CD075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C87339-E435-4552-BB4C-4CF31522E37D}" type="datetimeFigureOut">
              <a:rPr lang="en-US" smtClean="0"/>
              <a:pPr/>
              <a:t>3/24/2013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64D7EA-3DF0-4A3A-A6E4-A5A9CD0756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C87339-E435-4552-BB4C-4CF31522E37D}" type="datetimeFigureOut">
              <a:rPr lang="en-US" smtClean="0"/>
              <a:pPr/>
              <a:t>3/24/2013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64D7EA-3DF0-4A3A-A6E4-A5A9CD075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57600"/>
            <a:ext cx="7481776" cy="3429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4016327"/>
            <a:ext cx="3974592" cy="6858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05740"/>
            <a:ext cx="7479792" cy="3429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4805958"/>
            <a:ext cx="1920240" cy="274320"/>
          </a:xfrm>
        </p:spPr>
        <p:txBody>
          <a:bodyPr/>
          <a:lstStyle>
            <a:extLst/>
          </a:lstStyle>
          <a:p>
            <a:fld id="{3FC87339-E435-4552-BB4C-4CF31522E37D}" type="datetimeFigureOut">
              <a:rPr lang="en-US" smtClean="0"/>
              <a:pPr/>
              <a:t>3/24/2013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64D7EA-3DF0-4A3A-A6E4-A5A9CD075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4082552"/>
            <a:ext cx="7162800" cy="486174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42476"/>
            <a:ext cx="8686800" cy="329184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FC87339-E435-4552-BB4C-4CF31522E37D}" type="datetimeFigureOut">
              <a:rPr lang="en-US" smtClean="0"/>
              <a:pPr/>
              <a:t>3/24/2013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4805958"/>
            <a:ext cx="2350681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464D7EA-3DF0-4A3A-A6E4-A5A9CD0756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648842"/>
            <a:ext cx="8075432" cy="422004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110997"/>
            <a:ext cx="8229600" cy="3394472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0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4805958"/>
            <a:ext cx="1920240" cy="27432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FC87339-E435-4552-BB4C-4CF31522E37D}" type="datetimeFigureOut">
              <a:rPr lang="en-US" smtClean="0"/>
              <a:pPr/>
              <a:t>3/24/2013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4805958"/>
            <a:ext cx="2350681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4805958"/>
            <a:ext cx="36576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464D7EA-3DF0-4A3A-A6E4-A5A9CD075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Lord’s Supper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Meditate On These Things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70291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Remember. 1 Cor. 11:23-26</a:t>
            </a:r>
          </a:p>
          <a:p>
            <a:pPr lvl="1"/>
            <a:r>
              <a:rPr lang="en-US" dirty="0" smtClean="0"/>
              <a:t>Think of the body.</a:t>
            </a:r>
          </a:p>
          <a:p>
            <a:pPr lvl="1"/>
            <a:r>
              <a:rPr lang="en-US" dirty="0" smtClean="0"/>
              <a:t>Remember His blood.</a:t>
            </a:r>
          </a:p>
          <a:p>
            <a:r>
              <a:rPr lang="en-US" dirty="0" smtClean="0"/>
              <a:t>Fellowship. 1 Cor. 10:14-21</a:t>
            </a:r>
          </a:p>
          <a:p>
            <a:pPr lvl="1"/>
            <a:r>
              <a:rPr lang="en-US" dirty="0" smtClean="0"/>
              <a:t>We identify with Jesus and share in all His blessings.</a:t>
            </a:r>
          </a:p>
          <a:p>
            <a:pPr lvl="1"/>
            <a:r>
              <a:rPr lang="en-US" dirty="0" smtClean="0"/>
              <a:t>Give Him our complete allegiance.</a:t>
            </a:r>
          </a:p>
          <a:p>
            <a:r>
              <a:rPr lang="en-US" dirty="0" smtClean="0"/>
              <a:t>It’s simple, yet sublime.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Basics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4888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Sit and think.</a:t>
            </a:r>
          </a:p>
          <a:p>
            <a:r>
              <a:rPr lang="en-US" dirty="0" smtClean="0"/>
              <a:t>Read a passage of Scripture.</a:t>
            </a:r>
          </a:p>
          <a:p>
            <a:r>
              <a:rPr lang="en-US" dirty="0" smtClean="0"/>
              <a:t>Think on the words of a song.</a:t>
            </a:r>
          </a:p>
          <a:p>
            <a:r>
              <a:rPr lang="en-US" dirty="0" smtClean="0"/>
              <a:t>Pray.</a:t>
            </a:r>
          </a:p>
          <a:p>
            <a:r>
              <a:rPr lang="en-US" dirty="0" smtClean="0"/>
              <a:t>Have a list of things to meditate on.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Practical Helps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6179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Meditate on These Things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083220"/>
            <a:ext cx="4040188" cy="3774529"/>
          </a:xfrm>
        </p:spPr>
        <p:txBody>
          <a:bodyPr>
            <a:normAutofit/>
          </a:bodyPr>
          <a:lstStyle/>
          <a:p>
            <a:r>
              <a:rPr lang="en-US" dirty="0" smtClean="0"/>
              <a:t>Matt. 26, 27</a:t>
            </a:r>
          </a:p>
          <a:p>
            <a:r>
              <a:rPr lang="en-US" dirty="0" smtClean="0"/>
              <a:t>Mark 14, 15</a:t>
            </a:r>
          </a:p>
          <a:p>
            <a:r>
              <a:rPr lang="en-US" dirty="0" smtClean="0"/>
              <a:t>Luke 22, 23</a:t>
            </a:r>
          </a:p>
          <a:p>
            <a:r>
              <a:rPr lang="en-US" dirty="0" smtClean="0"/>
              <a:t>John 18, 19</a:t>
            </a:r>
          </a:p>
          <a:p>
            <a:r>
              <a:rPr lang="en-US" dirty="0" smtClean="0"/>
              <a:t>Psalm 22</a:t>
            </a:r>
          </a:p>
          <a:p>
            <a:r>
              <a:rPr lang="en-US" dirty="0" smtClean="0"/>
              <a:t>Isaiah 53</a:t>
            </a:r>
          </a:p>
          <a:p>
            <a:r>
              <a:rPr lang="en-US" dirty="0" smtClean="0"/>
              <a:t>Matt. 26:28; Cf. Rom. 6:23; 3:23</a:t>
            </a:r>
          </a:p>
          <a:p>
            <a:r>
              <a:rPr lang="en-US" dirty="0" smtClean="0"/>
              <a:t>Luke 22:20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1047750"/>
            <a:ext cx="4041775" cy="3886200"/>
          </a:xfrm>
        </p:spPr>
        <p:txBody>
          <a:bodyPr>
            <a:normAutofit/>
          </a:bodyPr>
          <a:lstStyle/>
          <a:p>
            <a:r>
              <a:rPr lang="en-US" dirty="0" smtClean="0"/>
              <a:t>John 1:29</a:t>
            </a:r>
          </a:p>
          <a:p>
            <a:r>
              <a:rPr lang="en-US" dirty="0" smtClean="0"/>
              <a:t>John 3:14-16</a:t>
            </a:r>
          </a:p>
          <a:p>
            <a:r>
              <a:rPr lang="en-US" dirty="0" smtClean="0"/>
              <a:t>Acts 2:26-36</a:t>
            </a:r>
          </a:p>
          <a:p>
            <a:r>
              <a:rPr lang="en-US" dirty="0" smtClean="0"/>
              <a:t>Acts 20:28</a:t>
            </a:r>
          </a:p>
          <a:p>
            <a:r>
              <a:rPr lang="en-US" dirty="0" smtClean="0"/>
              <a:t>Romans 3:23-26</a:t>
            </a:r>
          </a:p>
          <a:p>
            <a:r>
              <a:rPr lang="en-US" dirty="0" smtClean="0"/>
              <a:t>Romans 5:6-11</a:t>
            </a:r>
          </a:p>
          <a:p>
            <a:r>
              <a:rPr lang="en-US" dirty="0" smtClean="0"/>
              <a:t>Romans 6:1-7, 12, 13</a:t>
            </a:r>
          </a:p>
          <a:p>
            <a:r>
              <a:rPr lang="en-US" dirty="0" smtClean="0"/>
              <a:t>Romans 8:31-39</a:t>
            </a:r>
          </a:p>
          <a:p>
            <a:r>
              <a:rPr lang="en-US" dirty="0" smtClean="0"/>
              <a:t>Romans 14:15</a:t>
            </a:r>
          </a:p>
          <a:p>
            <a:r>
              <a:rPr lang="en-US" dirty="0" smtClean="0"/>
              <a:t>1 Corinthians </a:t>
            </a:r>
            <a:r>
              <a:rPr lang="en-US" dirty="0" smtClean="0"/>
              <a:t>2:1</a:t>
            </a:r>
            <a:r>
              <a:rPr lang="en-US" dirty="0" smtClean="0"/>
              <a:t>, 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3076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Meditate on These Things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083220"/>
            <a:ext cx="4040188" cy="3774529"/>
          </a:xfrm>
        </p:spPr>
        <p:txBody>
          <a:bodyPr>
            <a:normAutofit/>
          </a:bodyPr>
          <a:lstStyle/>
          <a:p>
            <a:r>
              <a:rPr lang="en-US" dirty="0" smtClean="0"/>
              <a:t>1 Corinthians 6:20</a:t>
            </a:r>
          </a:p>
          <a:p>
            <a:r>
              <a:rPr lang="en-US" dirty="0" smtClean="0"/>
              <a:t>1 Corinthians 15:1-4</a:t>
            </a:r>
          </a:p>
          <a:p>
            <a:r>
              <a:rPr lang="en-US" dirty="0" smtClean="0"/>
              <a:t>2 Corinthians 5:14, 15</a:t>
            </a:r>
          </a:p>
          <a:p>
            <a:r>
              <a:rPr lang="en-US" dirty="0" smtClean="0"/>
              <a:t>Ephesians 1:3-8</a:t>
            </a:r>
          </a:p>
          <a:p>
            <a:r>
              <a:rPr lang="en-US" dirty="0" smtClean="0"/>
              <a:t>Ephesians 2:1-10</a:t>
            </a:r>
          </a:p>
          <a:p>
            <a:r>
              <a:rPr lang="en-US" dirty="0" smtClean="0"/>
              <a:t>Philippians 2:5-11</a:t>
            </a:r>
          </a:p>
          <a:p>
            <a:r>
              <a:rPr lang="en-US" dirty="0" smtClean="0"/>
              <a:t>Colossians 1:21-23</a:t>
            </a:r>
          </a:p>
          <a:p>
            <a:r>
              <a:rPr lang="en-US" dirty="0" smtClean="0"/>
              <a:t>Colossians 3:1-4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083220"/>
            <a:ext cx="4041775" cy="3774530"/>
          </a:xfrm>
        </p:spPr>
        <p:txBody>
          <a:bodyPr/>
          <a:lstStyle/>
          <a:p>
            <a:r>
              <a:rPr lang="en-US" dirty="0" smtClean="0"/>
              <a:t>1 Timothy 1:15, 16</a:t>
            </a:r>
          </a:p>
          <a:p>
            <a:r>
              <a:rPr lang="en-US" dirty="0" smtClean="0"/>
              <a:t>1 Timothy 2:3-7</a:t>
            </a:r>
          </a:p>
          <a:p>
            <a:r>
              <a:rPr lang="en-US" dirty="0" smtClean="0"/>
              <a:t>Hebrews 2:9, 10</a:t>
            </a:r>
          </a:p>
          <a:p>
            <a:r>
              <a:rPr lang="en-US" dirty="0" smtClean="0"/>
              <a:t>Hebrews 7:25-27</a:t>
            </a:r>
          </a:p>
          <a:p>
            <a:r>
              <a:rPr lang="en-US" dirty="0" smtClean="0"/>
              <a:t>Hebrews 9:23-28</a:t>
            </a:r>
          </a:p>
          <a:p>
            <a:r>
              <a:rPr lang="en-US" dirty="0" smtClean="0"/>
              <a:t>Hebrews 10:19-25</a:t>
            </a:r>
          </a:p>
          <a:p>
            <a:r>
              <a:rPr lang="en-US" dirty="0" smtClean="0"/>
              <a:t>Hebrews 12:1, 2</a:t>
            </a:r>
          </a:p>
          <a:p>
            <a:r>
              <a:rPr lang="en-US" dirty="0" smtClean="0"/>
              <a:t>Hebrews 13:10-14</a:t>
            </a:r>
          </a:p>
          <a:p>
            <a:r>
              <a:rPr lang="en-US" dirty="0" smtClean="0"/>
              <a:t>1 Peter 1:17-21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03559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Meditate on These Things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1 Peter 2:18-25</a:t>
            </a:r>
          </a:p>
          <a:p>
            <a:r>
              <a:rPr lang="en-US" dirty="0" smtClean="0"/>
              <a:t>1 John 1:5—2:2</a:t>
            </a:r>
          </a:p>
          <a:p>
            <a:r>
              <a:rPr lang="en-US" dirty="0" smtClean="0"/>
              <a:t>1 John 4:7-11</a:t>
            </a:r>
          </a:p>
          <a:p>
            <a:r>
              <a:rPr lang="en-US" dirty="0" smtClean="0"/>
              <a:t>Revelation 5:8-14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30228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memorial was given us by Jesus.</a:t>
            </a:r>
          </a:p>
          <a:p>
            <a:r>
              <a:rPr lang="en-US" dirty="0" smtClean="0"/>
              <a:t>Read, pray, meditate, etc. that this memorial may serve its intended purpose.</a:t>
            </a:r>
          </a:p>
          <a:p>
            <a:r>
              <a:rPr lang="en-US" dirty="0" smtClean="0"/>
              <a:t>Is Jesus your Savior?</a:t>
            </a:r>
          </a:p>
          <a:p>
            <a:r>
              <a:rPr lang="en-US" dirty="0" smtClean="0"/>
              <a:t>He died for you, but have you come to Him?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80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</TotalTime>
  <Words>260</Words>
  <Application>Microsoft Office PowerPoint</Application>
  <PresentationFormat>On-screen Show (16:9)</PresentationFormat>
  <Paragraphs>63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The Lord’s Supper</vt:lpstr>
      <vt:lpstr>The Basics</vt:lpstr>
      <vt:lpstr>Some Practical Helps</vt:lpstr>
      <vt:lpstr>Meditate on These Things</vt:lpstr>
      <vt:lpstr>Meditate on These Things</vt:lpstr>
      <vt:lpstr>Meditate on These Things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Lord’s Supper</dc:title>
  <dc:creator>John</dc:creator>
  <cp:lastModifiedBy>pepperrd</cp:lastModifiedBy>
  <cp:revision>8</cp:revision>
  <dcterms:created xsi:type="dcterms:W3CDTF">2013-03-24T02:39:50Z</dcterms:created>
  <dcterms:modified xsi:type="dcterms:W3CDTF">2013-03-24T18:34:06Z</dcterms:modified>
</cp:coreProperties>
</file>