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7FFC42-8925-418C-90AB-FBBE862F72C6}" type="datetimeFigureOut">
              <a:rPr lang="en-US" smtClean="0"/>
              <a:pPr/>
              <a:t>3/31/2013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32E377-B000-4DA9-896A-C4047C3D69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Worship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Actions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matter.</a:t>
            </a:r>
          </a:p>
          <a:p>
            <a:r>
              <a:rPr lang="en-US" dirty="0" smtClean="0"/>
              <a:t>Old Testament.</a:t>
            </a:r>
          </a:p>
          <a:p>
            <a:pPr lvl="1"/>
            <a:r>
              <a:rPr lang="en-US" dirty="0" smtClean="0"/>
              <a:t>Moving of the ark. 1 Chron. 13:2, 7, 8</a:t>
            </a:r>
          </a:p>
          <a:p>
            <a:r>
              <a:rPr lang="en-US" dirty="0" smtClean="0"/>
              <a:t>New Testament.</a:t>
            </a:r>
          </a:p>
          <a:p>
            <a:pPr lvl="1"/>
            <a:r>
              <a:rPr lang="en-US" dirty="0" smtClean="0"/>
              <a:t>Paul fixed more than attitude issues. 1 Cor. 11:23-28</a:t>
            </a:r>
          </a:p>
          <a:p>
            <a:pPr lvl="1"/>
            <a:r>
              <a:rPr lang="en-US" dirty="0" smtClean="0"/>
              <a:t>Filled with the Spirit, having the word dwell richly in one results in a specific action. Eph. 5:18, 19; Col. 3:16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34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Actions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matter.</a:t>
            </a:r>
          </a:p>
          <a:p>
            <a:r>
              <a:rPr lang="en-US" dirty="0" smtClean="0"/>
              <a:t>New Testament.</a:t>
            </a:r>
          </a:p>
          <a:p>
            <a:pPr lvl="1"/>
            <a:r>
              <a:rPr lang="en-US" dirty="0" smtClean="0"/>
              <a:t>Paul fixed more than attitude issues. 1 Cor. 11:23-28</a:t>
            </a:r>
          </a:p>
          <a:p>
            <a:pPr lvl="1"/>
            <a:r>
              <a:rPr lang="en-US" dirty="0" smtClean="0"/>
              <a:t>Filled with the Spirit, having the word dwell richly in one results in a specific action. Eph. 5:18, 19; Col. 3:16</a:t>
            </a:r>
          </a:p>
          <a:p>
            <a:pPr lvl="1"/>
            <a:r>
              <a:rPr lang="en-US" dirty="0" smtClean="0"/>
              <a:t>Preach only the truth. 2 John 9-11; 2 Tim. 4:1-5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529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Revelation 22:8, 9</a:t>
            </a:r>
          </a:p>
          <a:p>
            <a:r>
              <a:rPr lang="en-US" dirty="0" smtClean="0"/>
              <a:t>Let us make God the object of our worship and do so with the right attitudes and actions.</a:t>
            </a:r>
          </a:p>
          <a:p>
            <a:r>
              <a:rPr lang="en-US" dirty="0" smtClean="0"/>
              <a:t>Are you worshiping and serving God? </a:t>
            </a:r>
          </a:p>
          <a:p>
            <a:r>
              <a:rPr lang="en-US" dirty="0" smtClean="0"/>
              <a:t>Allow the burden of sin to be lifted and you will gladly worship as He desires.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02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Has Always Worshiped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Cain and Abel. Gen. 4</a:t>
            </a:r>
          </a:p>
          <a:p>
            <a:r>
              <a:rPr lang="en-US" dirty="0" smtClean="0"/>
              <a:t>Exiting the ark. Gen. 8:20</a:t>
            </a:r>
          </a:p>
          <a:p>
            <a:r>
              <a:rPr lang="en-US" dirty="0" smtClean="0"/>
              <a:t>Abraham. Gen. 12:7, 8</a:t>
            </a:r>
          </a:p>
          <a:p>
            <a:r>
              <a:rPr lang="en-US" dirty="0" smtClean="0"/>
              <a:t>Melchizedek. Gen. 14:18-20</a:t>
            </a:r>
          </a:p>
          <a:p>
            <a:r>
              <a:rPr lang="en-US" dirty="0" smtClean="0"/>
              <a:t>Moses’ father-in-law. Exodus 18:1, 12</a:t>
            </a:r>
          </a:p>
          <a:p>
            <a:r>
              <a:rPr lang="en-US" dirty="0" smtClean="0"/>
              <a:t>Balaam. Numbers 23:1, 2</a:t>
            </a:r>
          </a:p>
          <a:p>
            <a:r>
              <a:rPr lang="en-US" dirty="0" smtClean="0"/>
              <a:t>Job 1:5, 20,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84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550"/>
            <a:ext cx="86106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But His Worship Was Not Always Accepted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390900"/>
          </a:xfrm>
        </p:spPr>
        <p:txBody>
          <a:bodyPr/>
          <a:lstStyle/>
          <a:p>
            <a:r>
              <a:rPr lang="en-US" dirty="0" smtClean="0"/>
              <a:t>Cain. Gen. 4:3-5</a:t>
            </a:r>
          </a:p>
          <a:p>
            <a:r>
              <a:rPr lang="en-US" dirty="0" err="1" smtClean="0"/>
              <a:t>Nadab</a:t>
            </a:r>
            <a:r>
              <a:rPr lang="en-US" dirty="0" smtClean="0"/>
              <a:t> and </a:t>
            </a:r>
            <a:r>
              <a:rPr lang="en-US" dirty="0" err="1" smtClean="0"/>
              <a:t>Abihu</a:t>
            </a:r>
            <a:r>
              <a:rPr lang="en-US" dirty="0" smtClean="0"/>
              <a:t>. Lev. 10:1-3</a:t>
            </a:r>
          </a:p>
          <a:p>
            <a:r>
              <a:rPr lang="en-US" dirty="0" smtClean="0"/>
              <a:t>Moving of the ark. 1 Chron. 13:7-10</a:t>
            </a:r>
          </a:p>
          <a:p>
            <a:r>
              <a:rPr lang="en-US" dirty="0" smtClean="0"/>
              <a:t>King </a:t>
            </a:r>
            <a:r>
              <a:rPr lang="en-US" dirty="0" err="1" smtClean="0"/>
              <a:t>Uzziah</a:t>
            </a:r>
            <a:r>
              <a:rPr lang="en-US" dirty="0" smtClean="0"/>
              <a:t>. 2 Chron. 26:16-21</a:t>
            </a:r>
          </a:p>
          <a:p>
            <a:r>
              <a:rPr lang="en-US" dirty="0" smtClean="0"/>
              <a:t>Vain worship. Matt. 15:7-9</a:t>
            </a:r>
          </a:p>
          <a:p>
            <a:r>
              <a:rPr lang="en-US" dirty="0" smtClean="0"/>
              <a:t>No longer the “Lord’s” Supper. 1 Cor. 11:20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23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Has Always Been a Pattern for Worship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Testament. Lev. 10:1-3; 1 Chron. 15:13-15</a:t>
            </a:r>
          </a:p>
          <a:p>
            <a:r>
              <a:rPr lang="en-US" dirty="0" smtClean="0"/>
              <a:t>New Testament.</a:t>
            </a:r>
          </a:p>
          <a:p>
            <a:pPr lvl="1"/>
            <a:r>
              <a:rPr lang="en-US" dirty="0" smtClean="0"/>
              <a:t>John 4:19-24</a:t>
            </a:r>
          </a:p>
          <a:p>
            <a:pPr lvl="1"/>
            <a:r>
              <a:rPr lang="en-US" dirty="0" smtClean="0"/>
              <a:t>1 Cor. 11:17, 23-29</a:t>
            </a:r>
          </a:p>
          <a:p>
            <a:pPr lvl="1"/>
            <a:r>
              <a:rPr lang="en-US" dirty="0" smtClean="0"/>
              <a:t>1 Cor. 14:33-40</a:t>
            </a:r>
          </a:p>
          <a:p>
            <a:pPr lvl="1"/>
            <a:r>
              <a:rPr lang="en-US" dirty="0" smtClean="0"/>
              <a:t>Acts 17:22-25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36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Object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482340"/>
          </a:xfrm>
        </p:spPr>
        <p:txBody>
          <a:bodyPr/>
          <a:lstStyle/>
          <a:p>
            <a:r>
              <a:rPr lang="en-US" dirty="0" smtClean="0"/>
              <a:t>Rev. 22:8, 9; 19:10</a:t>
            </a:r>
          </a:p>
          <a:p>
            <a:r>
              <a:rPr lang="en-US" dirty="0" smtClean="0"/>
              <a:t>Jesus when tempted. Matt. 4:8-10</a:t>
            </a:r>
          </a:p>
          <a:p>
            <a:r>
              <a:rPr lang="en-US" dirty="0" smtClean="0"/>
              <a:t>Neither angels nor men are to be worshiped.               Acts 10:25, 26</a:t>
            </a:r>
          </a:p>
          <a:p>
            <a:pPr lvl="1"/>
            <a:r>
              <a:rPr lang="en-US" dirty="0" smtClean="0"/>
              <a:t>Don’t lose the proper focus. Heb. 10:19-22; 13:15; 1 Cor. 11:24, 25</a:t>
            </a:r>
          </a:p>
          <a:p>
            <a:pPr lvl="1"/>
            <a:r>
              <a:rPr lang="en-US" dirty="0" smtClean="0"/>
              <a:t>Mary is not the mediator. 1 Tim. 2:3-7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993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Object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482340"/>
          </a:xfrm>
        </p:spPr>
        <p:txBody>
          <a:bodyPr/>
          <a:lstStyle/>
          <a:p>
            <a:r>
              <a:rPr lang="en-US" dirty="0" smtClean="0"/>
              <a:t>Rev. 22:8, 9; 19:10</a:t>
            </a:r>
          </a:p>
          <a:p>
            <a:r>
              <a:rPr lang="en-US" dirty="0" smtClean="0"/>
              <a:t>Christ is God, and worthy of worship.</a:t>
            </a:r>
          </a:p>
          <a:p>
            <a:pPr lvl="1"/>
            <a:r>
              <a:rPr lang="en-US" dirty="0" smtClean="0"/>
              <a:t>Matthew 8:2; 9:18; 14:33; 15:25; 28:9, 17; Luke 24:50-53; John 9:35-38</a:t>
            </a:r>
          </a:p>
          <a:p>
            <a:pPr lvl="1"/>
            <a:r>
              <a:rPr lang="en-US" dirty="0" smtClean="0"/>
              <a:t>He is identified with the Lord of the OT. </a:t>
            </a:r>
          </a:p>
          <a:p>
            <a:pPr lvl="2"/>
            <a:r>
              <a:rPr lang="en-US" dirty="0" smtClean="0"/>
              <a:t>John 12:39-41; Isaiah 6:5; </a:t>
            </a:r>
          </a:p>
          <a:p>
            <a:pPr lvl="2"/>
            <a:r>
              <a:rPr lang="en-US" dirty="0" smtClean="0"/>
              <a:t>Cf. 44:6 and Rev. 1:17.</a:t>
            </a:r>
          </a:p>
          <a:p>
            <a:pPr lvl="2"/>
            <a:r>
              <a:rPr lang="en-US" dirty="0" smtClean="0"/>
              <a:t>John 8:58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627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Object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51610"/>
            <a:ext cx="8610600" cy="3634740"/>
          </a:xfrm>
        </p:spPr>
        <p:txBody>
          <a:bodyPr>
            <a:normAutofit/>
          </a:bodyPr>
          <a:lstStyle/>
          <a:p>
            <a:r>
              <a:rPr lang="en-US" dirty="0" smtClean="0"/>
              <a:t>Christ is God, and worthy of worship.</a:t>
            </a:r>
          </a:p>
          <a:p>
            <a:pPr lvl="1"/>
            <a:r>
              <a:rPr lang="en-US" dirty="0" smtClean="0"/>
              <a:t>Matt. 8:2; 9:18; 14:33; 15:25; 28:9, 17; </a:t>
            </a:r>
            <a:r>
              <a:rPr lang="en-US" dirty="0" err="1" smtClean="0"/>
              <a:t>Lk</a:t>
            </a:r>
            <a:r>
              <a:rPr lang="en-US" dirty="0" smtClean="0"/>
              <a:t>. 24:50-53; Jn. 9:35-38</a:t>
            </a:r>
          </a:p>
          <a:p>
            <a:pPr lvl="1"/>
            <a:r>
              <a:rPr lang="en-US" dirty="0" smtClean="0"/>
              <a:t>He is identified with the Lord of the OT. </a:t>
            </a:r>
          </a:p>
          <a:p>
            <a:pPr lvl="1"/>
            <a:r>
              <a:rPr lang="en-US" dirty="0" smtClean="0"/>
              <a:t>Fully deity. John 1:1-3; 20:28</a:t>
            </a:r>
          </a:p>
          <a:p>
            <a:pPr lvl="1"/>
            <a:r>
              <a:rPr lang="en-US" dirty="0" smtClean="0"/>
              <a:t>1 Tim. 1:12; Eph. 5:19; Col. 3:16</a:t>
            </a:r>
          </a:p>
          <a:p>
            <a:pPr lvl="1"/>
            <a:r>
              <a:rPr lang="en-US" dirty="0" smtClean="0"/>
              <a:t>“Him only shall you serve.” Col. 3:23, 24</a:t>
            </a:r>
          </a:p>
          <a:p>
            <a:pPr lvl="1"/>
            <a:r>
              <a:rPr lang="en-US" dirty="0" smtClean="0"/>
              <a:t>Rev. 4:9-11; 5:11-13</a:t>
            </a:r>
          </a:p>
        </p:txBody>
      </p:sp>
    </p:spTree>
    <p:extLst>
      <p:ext uri="{BB962C8B-B14F-4D97-AF65-F5344CB8AC3E}">
        <p14:creationId xmlns:p14="http://schemas.microsoft.com/office/powerpoint/2010/main" xmlns="" val="43117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Attitudes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heart. Eph. 5:19; Col. 3:16</a:t>
            </a:r>
          </a:p>
          <a:p>
            <a:r>
              <a:rPr lang="en-US" dirty="0" smtClean="0"/>
              <a:t>“In spirit.” John 4:23, 24</a:t>
            </a:r>
          </a:p>
          <a:p>
            <a:r>
              <a:rPr lang="en-US" dirty="0" smtClean="0"/>
              <a:t>Warned about empty words. Matt. 6:7</a:t>
            </a:r>
          </a:p>
          <a:p>
            <a:r>
              <a:rPr lang="en-US" dirty="0" smtClean="0"/>
              <a:t>Reverence is vital.</a:t>
            </a:r>
          </a:p>
          <a:p>
            <a:pPr lvl="1"/>
            <a:r>
              <a:rPr lang="en-US" dirty="0" smtClean="0"/>
              <a:t>Hallowed. Matt. 6:9</a:t>
            </a:r>
          </a:p>
          <a:p>
            <a:pPr lvl="1"/>
            <a:r>
              <a:rPr lang="en-US" dirty="0" smtClean="0"/>
              <a:t>Fell to their knees. Acts 20:36</a:t>
            </a:r>
          </a:p>
          <a:p>
            <a:pPr lvl="1"/>
            <a:r>
              <a:rPr lang="en-US" dirty="0" smtClean="0"/>
              <a:t>A consuming fire. Heb. 12:28,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2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Attitudes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heart. Eph. 5:19; Col. 3:16</a:t>
            </a:r>
          </a:p>
          <a:p>
            <a:r>
              <a:rPr lang="en-US" dirty="0" smtClean="0"/>
              <a:t>“In spirit.” John 4:23, 24</a:t>
            </a:r>
          </a:p>
          <a:p>
            <a:r>
              <a:rPr lang="en-US" dirty="0" smtClean="0"/>
              <a:t>Warned about empty words. Matt. 6:7</a:t>
            </a:r>
          </a:p>
          <a:p>
            <a:r>
              <a:rPr lang="en-US" dirty="0" smtClean="0"/>
              <a:t>Reverence is vital.</a:t>
            </a:r>
          </a:p>
          <a:p>
            <a:r>
              <a:rPr lang="en-US" dirty="0" smtClean="0"/>
              <a:t>Thankfulness. 2 Cor. 9:7; Col. 3:16</a:t>
            </a:r>
          </a:p>
          <a:p>
            <a:r>
              <a:rPr lang="en-US" dirty="0" smtClean="0"/>
              <a:t>Matt. 15:7-9</a:t>
            </a:r>
          </a:p>
        </p:txBody>
      </p:sp>
    </p:spTree>
    <p:extLst>
      <p:ext uri="{BB962C8B-B14F-4D97-AF65-F5344CB8AC3E}">
        <p14:creationId xmlns:p14="http://schemas.microsoft.com/office/powerpoint/2010/main" xmlns="" val="24087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627</Words>
  <Application>Microsoft Office PowerPoint</Application>
  <PresentationFormat>On-screen Show (16:9)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Worship God</vt:lpstr>
      <vt:lpstr>Man Has Always Worshiped</vt:lpstr>
      <vt:lpstr>But His Worship Was Not Always Accepted</vt:lpstr>
      <vt:lpstr>Has Always Been a Pattern for Worship</vt:lpstr>
      <vt:lpstr>The Right Object of Worship</vt:lpstr>
      <vt:lpstr>The Right Object of Worship</vt:lpstr>
      <vt:lpstr>The Right Object of Worship</vt:lpstr>
      <vt:lpstr>The Right Attitudes in Worship</vt:lpstr>
      <vt:lpstr>The Right Attitudes in Worship</vt:lpstr>
      <vt:lpstr>The Right Actions in Worship</vt:lpstr>
      <vt:lpstr>The Right Actions in Worship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 God</dc:title>
  <dc:creator>John</dc:creator>
  <cp:lastModifiedBy>pepperrd</cp:lastModifiedBy>
  <cp:revision>8</cp:revision>
  <dcterms:created xsi:type="dcterms:W3CDTF">2013-03-30T23:19:16Z</dcterms:created>
  <dcterms:modified xsi:type="dcterms:W3CDTF">2013-03-31T13:55:36Z</dcterms:modified>
</cp:coreProperties>
</file>