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3429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E72A-C55C-4A11-9820-763F95E0257A}" type="datetimeFigureOut">
              <a:rPr lang="es-MX" smtClean="0"/>
              <a:t>14/04/2013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D41F-4C90-407C-8A1F-33D9F3851670}" type="slidenum">
              <a:rPr lang="es-MX" smtClean="0"/>
              <a:t>‹#›</a:t>
            </a:fld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5916"/>
            <a:ext cx="7772400" cy="1102519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E72A-C55C-4A11-9820-763F95E0257A}" type="datetimeFigureOut">
              <a:rPr lang="es-MX" smtClean="0"/>
              <a:t>14/04/2013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D41F-4C90-407C-8A1F-33D9F385167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E72A-C55C-4A11-9820-763F95E0257A}" type="datetimeFigureOut">
              <a:rPr lang="es-MX" smtClean="0"/>
              <a:t>14/04/2013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D41F-4C90-407C-8A1F-33D9F385167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E72A-C55C-4A11-9820-763F95E0257A}" type="datetimeFigureOut">
              <a:rPr lang="es-MX" smtClean="0"/>
              <a:t>14/04/2013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D41F-4C90-407C-8A1F-33D9F3851670}" type="slidenum">
              <a:rPr lang="es-MX" smtClean="0"/>
              <a:t>‹#›</a:t>
            </a:fld>
            <a:endParaRPr lang="es-MX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7924800" cy="3086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721894"/>
            <a:ext cx="7885113" cy="1021556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2596754"/>
            <a:ext cx="7885113" cy="1125140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E72A-C55C-4A11-9820-763F95E0257A}" type="datetimeFigureOut">
              <a:rPr lang="es-MX" smtClean="0"/>
              <a:t>14/04/2013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D41F-4C90-407C-8A1F-33D9F385167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3733800" cy="30861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200150"/>
            <a:ext cx="3733800" cy="30861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E72A-C55C-4A11-9820-763F95E0257A}" type="datetimeFigureOut">
              <a:rPr lang="es-MX" smtClean="0"/>
              <a:t>14/04/2013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D41F-4C90-407C-8A1F-33D9F385167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0"/>
            <a:ext cx="3733800" cy="43100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200150"/>
            <a:ext cx="3733800" cy="43100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E72A-C55C-4A11-9820-763F95E0257A}" type="datetimeFigureOut">
              <a:rPr lang="es-MX" smtClean="0"/>
              <a:t>14/04/2013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D41F-4C90-407C-8A1F-33D9F385167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E72A-C55C-4A11-9820-763F95E0257A}" type="datetimeFigureOut">
              <a:rPr lang="es-MX" smtClean="0"/>
              <a:t>14/04/2013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D41F-4C90-407C-8A1F-33D9F385167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E72A-C55C-4A11-9820-763F95E0257A}" type="datetimeFigureOut">
              <a:rPr lang="es-MX" smtClean="0"/>
              <a:t>14/04/2013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D41F-4C90-407C-8A1F-33D9F385167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085850"/>
            <a:ext cx="46482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1910919"/>
            <a:ext cx="2971800" cy="23753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E72A-C55C-4A11-9820-763F95E0257A}" type="datetimeFigureOut">
              <a:rPr lang="es-MX" smtClean="0"/>
              <a:t>14/04/2013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D41F-4C90-407C-8A1F-33D9F385167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085850"/>
            <a:ext cx="3419856" cy="260604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10918"/>
            <a:ext cx="2971800" cy="18038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E72A-C55C-4A11-9820-763F95E0257A}" type="datetimeFigureOut">
              <a:rPr lang="es-MX" smtClean="0"/>
              <a:t>14/04/2013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D41F-4C90-407C-8A1F-33D9F385167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1"/>
            <a:ext cx="7924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4767263"/>
            <a:ext cx="1524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742E72A-C55C-4A11-9820-763F95E0257A}" type="datetimeFigureOut">
              <a:rPr lang="es-MX" smtClean="0"/>
              <a:t>14/04/2013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4767263"/>
            <a:ext cx="990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674D41F-4C90-407C-8A1F-33D9F3851670}" type="slidenum">
              <a:rPr lang="es-MX" smtClean="0"/>
              <a:t>‹#›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IMPORTANCE AND WORK OF ELDERS IN THE LOCAL CHURCH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7666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IMPORTANCE OF ELDERS</a:t>
            </a:r>
            <a:endParaRPr lang="es-MX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THE ORGANIZATION OF THE CHURCH IS VITAL</a:t>
            </a:r>
          </a:p>
          <a:p>
            <a:pPr lvl="1"/>
            <a:r>
              <a:rPr lang="en-US" sz="2800" dirty="0" smtClean="0"/>
              <a:t>God has prescribed a way to organize the church.</a:t>
            </a:r>
          </a:p>
          <a:p>
            <a:pPr lvl="1"/>
            <a:r>
              <a:rPr lang="en-US" sz="2800" dirty="0" smtClean="0"/>
              <a:t>Christ is over all. Matthew 28:18; Ephesians 5:23</a:t>
            </a:r>
          </a:p>
          <a:p>
            <a:pPr lvl="1"/>
            <a:r>
              <a:rPr lang="en-US" sz="2800" dirty="0" smtClean="0"/>
              <a:t>Christ gave apostles authority. Matt. 16:19; 1 Cor. 14:37</a:t>
            </a:r>
            <a:endParaRPr lang="es-MX" sz="2800" dirty="0" smtClean="0"/>
          </a:p>
          <a:p>
            <a:pPr lvl="1"/>
            <a:r>
              <a:rPr lang="en-US" sz="2800" dirty="0" smtClean="0"/>
              <a:t>Apostles established elders to rule the flock. 1 Peter </a:t>
            </a:r>
            <a:r>
              <a:rPr lang="en-US" sz="2800" dirty="0" smtClean="0"/>
              <a:t>5:1-2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4475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IMPORTANCE OF ELDERS</a:t>
            </a:r>
            <a:endParaRPr lang="es-MX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200150"/>
            <a:ext cx="8534400" cy="3086100"/>
          </a:xfrm>
        </p:spPr>
        <p:txBody>
          <a:bodyPr>
            <a:normAutofit fontScale="92500"/>
          </a:bodyPr>
          <a:lstStyle/>
          <a:p>
            <a:r>
              <a:rPr lang="en-US" sz="3000" dirty="0" smtClean="0"/>
              <a:t>ELDERS CONTRIBUTE TO THE GROWTH OF THE BODY</a:t>
            </a:r>
          </a:p>
          <a:p>
            <a:pPr lvl="1"/>
            <a:r>
              <a:rPr lang="en-US" sz="2800" dirty="0" smtClean="0"/>
              <a:t>Ephesians 4:11-13. Elders assist in:</a:t>
            </a:r>
          </a:p>
          <a:p>
            <a:pPr lvl="2"/>
            <a:r>
              <a:rPr lang="en-US" sz="2400" dirty="0" smtClean="0"/>
              <a:t>Equipping the saints.</a:t>
            </a:r>
          </a:p>
          <a:p>
            <a:pPr lvl="2"/>
            <a:r>
              <a:rPr lang="en-US" sz="2400" dirty="0" smtClean="0"/>
              <a:t>Edifying of the body.</a:t>
            </a:r>
          </a:p>
          <a:p>
            <a:pPr lvl="2"/>
            <a:r>
              <a:rPr lang="en-US" sz="2400" dirty="0" smtClean="0"/>
              <a:t>Acts </a:t>
            </a:r>
            <a:r>
              <a:rPr lang="en-US" sz="2400" dirty="0" smtClean="0"/>
              <a:t>20:28</a:t>
            </a:r>
            <a:endParaRPr lang="es-MX" sz="2400" dirty="0" smtClean="0"/>
          </a:p>
          <a:p>
            <a:pPr lvl="1"/>
            <a:r>
              <a:rPr lang="en-US" sz="2800" dirty="0" smtClean="0"/>
              <a:t>Titus 1:5</a:t>
            </a:r>
          </a:p>
        </p:txBody>
      </p:sp>
    </p:spTree>
    <p:extLst>
      <p:ext uri="{BB962C8B-B14F-4D97-AF65-F5344CB8AC3E}">
        <p14:creationId xmlns:p14="http://schemas.microsoft.com/office/powerpoint/2010/main" val="31593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WORK OF THE ELDERS</a:t>
            </a:r>
            <a:endParaRPr lang="es-MX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SCOPE OF THEIR WORK</a:t>
            </a:r>
          </a:p>
          <a:p>
            <a:pPr lvl="1"/>
            <a:r>
              <a:rPr lang="en-US" sz="2800" dirty="0" smtClean="0"/>
              <a:t>Elders work/rule within a local congregation.</a:t>
            </a:r>
          </a:p>
          <a:p>
            <a:pPr lvl="1"/>
            <a:r>
              <a:rPr lang="en-US" sz="2800" dirty="0" smtClean="0"/>
              <a:t>1 Peter 5:1, 2</a:t>
            </a:r>
          </a:p>
          <a:p>
            <a:pPr lvl="1"/>
            <a:r>
              <a:rPr lang="en-US" sz="2800" dirty="0" smtClean="0"/>
              <a:t>1 Thessalonians 5:12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pPr lvl="1"/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54596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WORK OF THE ELDERS</a:t>
            </a:r>
            <a:endParaRPr lang="es-MX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SPECIFIC DUTIES ASSIGNED TO ELDERS:</a:t>
            </a:r>
          </a:p>
          <a:p>
            <a:pPr lvl="1"/>
            <a:r>
              <a:rPr lang="en-US" sz="2800" dirty="0" smtClean="0"/>
              <a:t>Watch for the spiritual well-being of the flock.</a:t>
            </a:r>
          </a:p>
          <a:p>
            <a:pPr lvl="2"/>
            <a:r>
              <a:rPr lang="en-US" sz="2400" dirty="0" smtClean="0"/>
              <a:t>Acts 20:28-31. Aware when false teaching is present.</a:t>
            </a:r>
          </a:p>
          <a:p>
            <a:pPr lvl="2"/>
            <a:r>
              <a:rPr lang="en-US" sz="2400" dirty="0" smtClean="0"/>
              <a:t>Titus 1:10, 11. Actively stop mouths of false teachers.</a:t>
            </a:r>
          </a:p>
          <a:p>
            <a:pPr lvl="2"/>
            <a:r>
              <a:rPr lang="en-US" sz="2400" dirty="0" smtClean="0"/>
              <a:t>They admonish those around them. 1 Thessalonians 5:12-14</a:t>
            </a:r>
          </a:p>
          <a:p>
            <a:pPr lvl="2"/>
            <a:r>
              <a:rPr lang="en-US" sz="2400" dirty="0" smtClean="0"/>
              <a:t>Elders challenge, rebuke, and build up.</a:t>
            </a:r>
          </a:p>
          <a:p>
            <a:pPr lvl="2"/>
            <a:r>
              <a:rPr lang="en-US" sz="2400" dirty="0" smtClean="0"/>
              <a:t>Elders have an active role.</a:t>
            </a:r>
          </a:p>
          <a:p>
            <a:pPr lvl="1"/>
            <a:endParaRPr lang="es-MX" sz="3000" dirty="0"/>
          </a:p>
        </p:txBody>
      </p:sp>
    </p:spTree>
    <p:extLst>
      <p:ext uri="{BB962C8B-B14F-4D97-AF65-F5344CB8AC3E}">
        <p14:creationId xmlns:p14="http://schemas.microsoft.com/office/powerpoint/2010/main" val="405192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WORK OF THE ELDERS</a:t>
            </a:r>
            <a:endParaRPr lang="es-MX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7924800" cy="3314700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JOBS THAT STEM FROM THEIR TITLES:</a:t>
            </a:r>
          </a:p>
          <a:p>
            <a:pPr lvl="1"/>
            <a:r>
              <a:rPr lang="en-US" sz="2800" dirty="0" smtClean="0"/>
              <a:t>Overseer/Bishop-Responsible for the affairs of another. 1 </a:t>
            </a:r>
            <a:r>
              <a:rPr lang="en-US" sz="2800" smtClean="0"/>
              <a:t>Timothy </a:t>
            </a:r>
            <a:r>
              <a:rPr lang="en-US" sz="2800" smtClean="0"/>
              <a:t>3:1</a:t>
            </a:r>
            <a:endParaRPr lang="en-US" sz="2800" dirty="0" smtClean="0"/>
          </a:p>
          <a:p>
            <a:pPr lvl="2"/>
            <a:r>
              <a:rPr lang="en-US" sz="2400" dirty="0" smtClean="0"/>
              <a:t>Hebrews </a:t>
            </a:r>
            <a:r>
              <a:rPr lang="en-US" sz="2400" dirty="0" smtClean="0"/>
              <a:t>13:17; Acts 20:28</a:t>
            </a:r>
            <a:endParaRPr lang="en-US" sz="2400" dirty="0" smtClean="0"/>
          </a:p>
          <a:p>
            <a:pPr lvl="1"/>
            <a:r>
              <a:rPr lang="en-US" sz="2800" dirty="0" smtClean="0"/>
              <a:t>Shepherd/Pastor-To feed, tend a flock, or rule/govern. 1 Peter 5:2</a:t>
            </a:r>
          </a:p>
          <a:p>
            <a:pPr lvl="2"/>
            <a:r>
              <a:rPr lang="en-US" sz="2400" dirty="0" smtClean="0"/>
              <a:t>1 Timothy 5:17; 1 Peter 5:3</a:t>
            </a:r>
          </a:p>
          <a:p>
            <a:pPr lvl="2"/>
            <a:r>
              <a:rPr lang="en-US" sz="2400" dirty="0" smtClean="0"/>
              <a:t>Ezekiel 34:1-5</a:t>
            </a:r>
          </a:p>
          <a:p>
            <a:pPr lvl="2"/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07073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CONCLUSION</a:t>
            </a:r>
            <a:endParaRPr lang="es-MX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smtClean="0"/>
              <a:t>Elders have an important job to accomplish.</a:t>
            </a:r>
          </a:p>
          <a:p>
            <a:r>
              <a:rPr lang="en-US" sz="3000" dirty="0" smtClean="0"/>
              <a:t>This is not an easy job, yet it is a good work. 1 Timothy 3:1</a:t>
            </a:r>
          </a:p>
          <a:p>
            <a:r>
              <a:rPr lang="en-US" sz="3000" dirty="0" smtClean="0"/>
              <a:t>The perfect Shepherd has given His life for yours. John 10:11</a:t>
            </a:r>
          </a:p>
          <a:p>
            <a:pPr lvl="1"/>
            <a:r>
              <a:rPr lang="en-US" sz="2800" dirty="0" smtClean="0"/>
              <a:t>Will you follow His voice?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85099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141</TotalTime>
  <Words>275</Words>
  <Application>Microsoft Office PowerPoint</Application>
  <PresentationFormat>On-screen Show (16:9)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Horizon</vt:lpstr>
      <vt:lpstr>THE IMPORTANCE AND WORK OF ELDERS IN THE LOCAL CHURCH</vt:lpstr>
      <vt:lpstr>IMPORTANCE OF ELDERS</vt:lpstr>
      <vt:lpstr>IMPORTANCE OF ELDERS</vt:lpstr>
      <vt:lpstr>WORK OF THE ELDERS</vt:lpstr>
      <vt:lpstr>WORK OF THE ELDERS</vt:lpstr>
      <vt:lpstr>WORK OF THE ELDERS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AND WORK OF ELDERS IN THE LOCAL CHURCH</dc:title>
  <dc:creator>munozisaac08</dc:creator>
  <cp:lastModifiedBy>munozisaac08</cp:lastModifiedBy>
  <cp:revision>36</cp:revision>
  <dcterms:created xsi:type="dcterms:W3CDTF">2013-04-14T11:31:58Z</dcterms:created>
  <dcterms:modified xsi:type="dcterms:W3CDTF">2013-04-14T21:30:15Z</dcterms:modified>
</cp:coreProperties>
</file>