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Elders Will Be Men Who…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8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 the overall picture.</a:t>
            </a:r>
          </a:p>
          <a:p>
            <a:r>
              <a:rPr lang="en-US" dirty="0" smtClean="0"/>
              <a:t>A good man and positive example with some age and experience as a Christian.</a:t>
            </a:r>
          </a:p>
          <a:p>
            <a:r>
              <a:rPr lang="en-US" dirty="0" smtClean="0"/>
              <a:t>A family man; good husband and father.</a:t>
            </a:r>
          </a:p>
          <a:p>
            <a:r>
              <a:rPr lang="en-US" dirty="0" smtClean="0"/>
              <a:t>Ability in teaching and leadership.</a:t>
            </a:r>
          </a:p>
          <a:p>
            <a:r>
              <a:rPr lang="en-US" dirty="0" smtClean="0"/>
              <a:t>Should be attainable.</a:t>
            </a:r>
          </a:p>
          <a:p>
            <a:r>
              <a:rPr lang="en-US" dirty="0" smtClean="0"/>
              <a:t>Qualifications can’t be ignored, but don’t necessitate perfection.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3; Titus 1; 1 Peter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2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Elders are shepherds. Acts 20:17, 28; 1 Peter 5:1-4</a:t>
            </a:r>
          </a:p>
          <a:p>
            <a:r>
              <a:rPr lang="en-US" dirty="0" smtClean="0"/>
              <a:t>John 10:1-5, 11-14</a:t>
            </a:r>
          </a:p>
          <a:p>
            <a:pPr lvl="1"/>
            <a:r>
              <a:rPr lang="en-US" dirty="0" smtClean="0"/>
              <a:t>Knows the sheep and is known by them.</a:t>
            </a:r>
          </a:p>
          <a:p>
            <a:pPr lvl="1"/>
            <a:r>
              <a:rPr lang="en-US" dirty="0" smtClean="0"/>
              <a:t>Will make sacrifices for the flock. 10:11-13</a:t>
            </a:r>
          </a:p>
          <a:p>
            <a:pPr lvl="1"/>
            <a:r>
              <a:rPr lang="en-US" dirty="0" smtClean="0"/>
              <a:t>Shepherds lead. </a:t>
            </a:r>
          </a:p>
          <a:p>
            <a:r>
              <a:rPr lang="en-US" dirty="0" smtClean="0"/>
              <a:t>They guard against danger. 1 Sam. 17:34, 35</a:t>
            </a:r>
          </a:p>
          <a:p>
            <a:pPr lvl="1"/>
            <a:r>
              <a:rPr lang="en-US" dirty="0" smtClean="0"/>
              <a:t>Acts 20:28-31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Shepherds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10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guard against danger. 1 Sam. 17:34, 35</a:t>
            </a:r>
          </a:p>
          <a:p>
            <a:pPr lvl="1"/>
            <a:r>
              <a:rPr lang="en-US" dirty="0" smtClean="0"/>
              <a:t>Acts 20:28-31</a:t>
            </a:r>
          </a:p>
          <a:p>
            <a:pPr lvl="1"/>
            <a:r>
              <a:rPr lang="en-US" dirty="0" smtClean="0"/>
              <a:t>Knowledge is required. Titus 1:9</a:t>
            </a:r>
          </a:p>
          <a:p>
            <a:pPr lvl="1"/>
            <a:r>
              <a:rPr lang="en-US" dirty="0" smtClean="0"/>
              <a:t>Concern is vital. Heb. 13:17</a:t>
            </a:r>
          </a:p>
          <a:p>
            <a:pPr lvl="1"/>
            <a:r>
              <a:rPr lang="en-US" dirty="0" smtClean="0"/>
              <a:t>Courage is essential. Titus 1:10, 11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Shepherds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321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Elders and bishops were same men in NT. Titus 1:5-7</a:t>
            </a:r>
          </a:p>
          <a:p>
            <a:r>
              <a:rPr lang="en-US" dirty="0" smtClean="0"/>
              <a:t>Bishop = overseer.</a:t>
            </a:r>
          </a:p>
          <a:p>
            <a:pPr lvl="1"/>
            <a:r>
              <a:rPr lang="en-US" dirty="0" smtClean="0"/>
              <a:t>“A man charged with the duty of seeing that things done by others are done rightly.” Vine</a:t>
            </a:r>
          </a:p>
          <a:p>
            <a:r>
              <a:rPr lang="en-US" dirty="0" smtClean="0"/>
              <a:t>To take care of the church of God. 1 Tim. 3:5</a:t>
            </a:r>
          </a:p>
          <a:p>
            <a:r>
              <a:rPr lang="en-US" dirty="0" smtClean="0"/>
              <a:t>An elder will be a sober-minded leader.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Bishops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40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this task seriously. </a:t>
            </a:r>
          </a:p>
          <a:p>
            <a:r>
              <a:rPr lang="en-US" dirty="0" smtClean="0"/>
              <a:t>Are you looking to the Chief Shepherd?</a:t>
            </a:r>
          </a:p>
          <a:p>
            <a:r>
              <a:rPr lang="en-US" dirty="0" smtClean="0"/>
              <a:t>Will you allow Him to lead you in the paths of righteousness?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64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238</Words>
  <Application>Microsoft Office PowerPoint</Application>
  <PresentationFormat>On-screen Show (16:9)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Elders Will Be Men Who…</vt:lpstr>
      <vt:lpstr>1 Timothy 3; Titus 1; 1 Peter 5</vt:lpstr>
      <vt:lpstr>Good Shepherds</vt:lpstr>
      <vt:lpstr>Good Shepherds</vt:lpstr>
      <vt:lpstr>Bishops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Elders Will Be Men Who…</dc:title>
  <dc:creator>John</dc:creator>
  <cp:lastModifiedBy>pepperrd</cp:lastModifiedBy>
  <cp:revision>6</cp:revision>
  <dcterms:created xsi:type="dcterms:W3CDTF">2013-04-28T01:42:08Z</dcterms:created>
  <dcterms:modified xsi:type="dcterms:W3CDTF">2013-04-28T14:11:03Z</dcterms:modified>
</cp:coreProperties>
</file>