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670E-54BD-440C-B4CD-53C54DE31BDE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8A08-B71C-4083-A93C-48D51A33EC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6033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670E-54BD-440C-B4CD-53C54DE31BDE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8A08-B71C-4083-A93C-48D51A33EC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97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670E-54BD-440C-B4CD-53C54DE31BDE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8A08-B71C-4083-A93C-48D51A33EC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494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670E-54BD-440C-B4CD-53C54DE31BDE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8A08-B71C-4083-A93C-48D51A33EC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7712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670E-54BD-440C-B4CD-53C54DE31BDE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8A08-B71C-4083-A93C-48D51A33EC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43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670E-54BD-440C-B4CD-53C54DE31BDE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8A08-B71C-4083-A93C-48D51A33EC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459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670E-54BD-440C-B4CD-53C54DE31BDE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8A08-B71C-4083-A93C-48D51A33EC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826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670E-54BD-440C-B4CD-53C54DE31BDE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8A08-B71C-4083-A93C-48D51A33EC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607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670E-54BD-440C-B4CD-53C54DE31BDE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8A08-B71C-4083-A93C-48D51A33EC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94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670E-54BD-440C-B4CD-53C54DE31BDE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8A08-B71C-4083-A93C-48D51A33EC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032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670E-54BD-440C-B4CD-53C54DE31BDE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C8A08-B71C-4083-A93C-48D51A33EC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312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oncordsfirstchurch.org/Good_shepherd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98368" y="0"/>
            <a:ext cx="2745632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3670E-54BD-440C-B4CD-53C54DE31BDE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C8A08-B71C-4083-A93C-48D51A33EC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73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962150"/>
            <a:ext cx="6400800" cy="11025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Elders Will Be Men Who……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57550"/>
            <a:ext cx="6400800" cy="131445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Part Three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840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477000" cy="857250"/>
          </a:xfrm>
        </p:spPr>
        <p:txBody>
          <a:bodyPr/>
          <a:lstStyle/>
          <a:p>
            <a:r>
              <a:rPr lang="en-US" dirty="0" smtClean="0"/>
              <a:t>Age, Experience, 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861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Elder means somewhat older.</a:t>
            </a:r>
          </a:p>
          <a:p>
            <a:r>
              <a:rPr lang="en-US" dirty="0" smtClean="0"/>
              <a:t>Cannot be a new convert. 3:6</a:t>
            </a:r>
          </a:p>
          <a:p>
            <a:r>
              <a:rPr lang="en-US" dirty="0" smtClean="0"/>
              <a:t>Able to teach and deal with false teachers. 3:2; 1:9</a:t>
            </a:r>
          </a:p>
          <a:p>
            <a:pPr lvl="1"/>
            <a:r>
              <a:rPr lang="en-US" dirty="0" smtClean="0"/>
              <a:t>Don’t ignore this.</a:t>
            </a:r>
          </a:p>
          <a:p>
            <a:pPr lvl="1"/>
            <a:r>
              <a:rPr lang="en-US" dirty="0" smtClean="0"/>
              <a:t>Don’t be overly demanding.</a:t>
            </a:r>
          </a:p>
          <a:p>
            <a:pPr lvl="1"/>
            <a:r>
              <a:rPr lang="en-US" dirty="0" smtClean="0"/>
              <a:t>Needs to be a diligent student and able to communicate.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57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the men the Holy Spirit </a:t>
            </a:r>
            <a:r>
              <a:rPr lang="en-US" dirty="0" smtClean="0">
                <a:solidFill>
                  <a:schemeClr val="bg1"/>
                </a:solidFill>
              </a:rPr>
              <a:t>would make </a:t>
            </a:r>
            <a:r>
              <a:rPr lang="en-US" dirty="0" smtClean="0"/>
              <a:t>overseers. Acts 20:28</a:t>
            </a:r>
          </a:p>
          <a:p>
            <a:r>
              <a:rPr lang="en-US" dirty="0" smtClean="0"/>
              <a:t>Take this seriously. Study; pray; ask questions.</a:t>
            </a:r>
          </a:p>
          <a:p>
            <a:r>
              <a:rPr lang="en-US" dirty="0" smtClean="0"/>
              <a:t>Are you part of that body bought with blood?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205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242072"/>
          </a:xfrm>
        </p:spPr>
        <p:txBody>
          <a:bodyPr/>
          <a:lstStyle/>
          <a:p>
            <a:r>
              <a:rPr lang="en-US" dirty="0" smtClean="0"/>
              <a:t>Qualifications and Work</a:t>
            </a:r>
          </a:p>
          <a:p>
            <a:pPr lvl="1"/>
            <a:r>
              <a:rPr lang="en-US" dirty="0" smtClean="0"/>
              <a:t>Can provide good leadership as overseers.</a:t>
            </a:r>
          </a:p>
          <a:p>
            <a:pPr lvl="1"/>
            <a:r>
              <a:rPr lang="en-US" dirty="0" smtClean="0"/>
              <a:t>Able to shepherd the flock.</a:t>
            </a:r>
          </a:p>
          <a:p>
            <a:pPr lvl="2"/>
            <a:r>
              <a:rPr lang="en-US" dirty="0" smtClean="0"/>
              <a:t>Feed, guard, and sacrifice.</a:t>
            </a:r>
          </a:p>
          <a:p>
            <a:r>
              <a:rPr lang="en-US" dirty="0" smtClean="0"/>
              <a:t>Specific qualifications.</a:t>
            </a:r>
          </a:p>
          <a:p>
            <a:pPr lvl="1"/>
            <a:r>
              <a:rPr lang="en-US" dirty="0" smtClean="0"/>
              <a:t>1 Timothy 3:1-7; Titus 1:5-11; 1 Peter 5:1-4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00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242072"/>
          </a:xfrm>
        </p:spPr>
        <p:txBody>
          <a:bodyPr/>
          <a:lstStyle/>
          <a:p>
            <a:r>
              <a:rPr lang="en-US" dirty="0" smtClean="0"/>
              <a:t>Specific qualifications.</a:t>
            </a:r>
          </a:p>
          <a:p>
            <a:pPr lvl="1"/>
            <a:r>
              <a:rPr lang="en-US" dirty="0" smtClean="0"/>
              <a:t>1 Timothy 3:1-7; Titus 1:5-11; 1 Peter 5:1-4</a:t>
            </a:r>
          </a:p>
          <a:p>
            <a:pPr lvl="1"/>
            <a:r>
              <a:rPr lang="en-US" dirty="0" smtClean="0"/>
              <a:t>Blameless, above reproach. Set a good example.</a:t>
            </a:r>
          </a:p>
          <a:p>
            <a:pPr lvl="1"/>
            <a:r>
              <a:rPr lang="en-US" dirty="0" smtClean="0"/>
              <a:t>Good morals: holy, not given to wine, not covetous,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222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553200" cy="857250"/>
          </a:xfrm>
        </p:spPr>
        <p:txBody>
          <a:bodyPr/>
          <a:lstStyle/>
          <a:p>
            <a:r>
              <a:rPr lang="en-US" dirty="0" smtClean="0"/>
              <a:t>Character and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49"/>
            <a:ext cx="8458200" cy="3657601"/>
          </a:xfrm>
        </p:spPr>
        <p:txBody>
          <a:bodyPr>
            <a:normAutofit/>
          </a:bodyPr>
          <a:lstStyle/>
          <a:p>
            <a:r>
              <a:rPr lang="en-US" dirty="0" smtClean="0"/>
              <a:t>Elders must be on guard. Acts 20:</a:t>
            </a:r>
            <a:r>
              <a:rPr lang="en-US" dirty="0" smtClean="0">
                <a:solidFill>
                  <a:schemeClr val="bg1"/>
                </a:solidFill>
              </a:rPr>
              <a:t>28-32</a:t>
            </a:r>
            <a:endParaRPr lang="en-US" dirty="0" smtClean="0"/>
          </a:p>
          <a:p>
            <a:r>
              <a:rPr lang="en-US" dirty="0" smtClean="0"/>
              <a:t>To stop the mouths of some. Titus 1:9-11</a:t>
            </a:r>
          </a:p>
          <a:p>
            <a:r>
              <a:rPr lang="en-US" dirty="0" smtClean="0"/>
              <a:t>Must be willing to engage the battle. </a:t>
            </a:r>
          </a:p>
          <a:p>
            <a:r>
              <a:rPr lang="en-US" dirty="0" smtClean="0"/>
              <a:t>Gentle, not quarrelsome or violent. 3:3; 1:7</a:t>
            </a:r>
          </a:p>
          <a:p>
            <a:r>
              <a:rPr lang="en-US" dirty="0" smtClean="0"/>
              <a:t>Not quick-tempered. 1:7</a:t>
            </a:r>
          </a:p>
          <a:p>
            <a:r>
              <a:rPr lang="en-US" dirty="0" smtClean="0"/>
              <a:t>Not self-willed or puffed up with pride. 1:7; 3:6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448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553200" cy="857250"/>
          </a:xfrm>
        </p:spPr>
        <p:txBody>
          <a:bodyPr/>
          <a:lstStyle/>
          <a:p>
            <a:r>
              <a:rPr lang="en-US" dirty="0" smtClean="0"/>
              <a:t>Character and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829" y="1276350"/>
            <a:ext cx="8534400" cy="3657601"/>
          </a:xfrm>
        </p:spPr>
        <p:txBody>
          <a:bodyPr>
            <a:normAutofit/>
          </a:bodyPr>
          <a:lstStyle/>
          <a:p>
            <a:r>
              <a:rPr lang="en-US" dirty="0" smtClean="0"/>
              <a:t>Gentle, not quarrelsome or viole</a:t>
            </a:r>
            <a:r>
              <a:rPr lang="en-US" dirty="0" smtClean="0">
                <a:solidFill>
                  <a:schemeClr val="bg1"/>
                </a:solidFill>
              </a:rPr>
              <a:t>nt. 3:3; 1:7</a:t>
            </a:r>
          </a:p>
          <a:p>
            <a:r>
              <a:rPr lang="en-US" dirty="0" smtClean="0"/>
              <a:t>Not quick-tempered. 1:7</a:t>
            </a:r>
          </a:p>
          <a:p>
            <a:r>
              <a:rPr lang="en-US" dirty="0" smtClean="0"/>
              <a:t>Not self-willed or puffed up with pride. 1:7; 3:6</a:t>
            </a:r>
          </a:p>
          <a:p>
            <a:r>
              <a:rPr lang="en-US" dirty="0" smtClean="0"/>
              <a:t>2 Timothy 2:24-26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758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242073"/>
          </a:xfrm>
        </p:spPr>
        <p:txBody>
          <a:bodyPr/>
          <a:lstStyle/>
          <a:p>
            <a:r>
              <a:rPr lang="en-US" dirty="0" smtClean="0"/>
              <a:t>Avoid:</a:t>
            </a:r>
          </a:p>
          <a:p>
            <a:pPr lvl="1"/>
            <a:r>
              <a:rPr lang="en-US" dirty="0" smtClean="0"/>
              <a:t>Automatically selecting one who meets these few qualifications.</a:t>
            </a:r>
          </a:p>
          <a:p>
            <a:pPr lvl="1"/>
            <a:r>
              <a:rPr lang="en-US" dirty="0" smtClean="0"/>
              <a:t>Requiring perfection of a man and his family.</a:t>
            </a:r>
          </a:p>
          <a:p>
            <a:pPr lvl="1"/>
            <a:r>
              <a:rPr lang="en-US" dirty="0" smtClean="0"/>
              <a:t>3:2, 4, 5; 1:6</a:t>
            </a:r>
          </a:p>
          <a:p>
            <a:r>
              <a:rPr lang="en-US" dirty="0" smtClean="0"/>
              <a:t>Husband of one wife. 3:2; 1:6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728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Husband of one wife. 3:2; 1:6</a:t>
            </a:r>
          </a:p>
          <a:p>
            <a:pPr lvl="1"/>
            <a:r>
              <a:rPr lang="en-US" dirty="0" smtClean="0"/>
              <a:t>Divorced and remarried? Remarried widower?</a:t>
            </a:r>
          </a:p>
          <a:p>
            <a:pPr lvl="1"/>
            <a:r>
              <a:rPr lang="en-US" dirty="0" smtClean="0"/>
              <a:t>What is written?</a:t>
            </a:r>
          </a:p>
          <a:p>
            <a:pPr lvl="1"/>
            <a:r>
              <a:rPr lang="en-US" dirty="0" smtClean="0"/>
              <a:t>Applies only if one marries? What is written?</a:t>
            </a:r>
          </a:p>
          <a:p>
            <a:r>
              <a:rPr lang="en-US" dirty="0" smtClean="0"/>
              <a:t>Children. 3:4, 5; 1:6</a:t>
            </a:r>
          </a:p>
          <a:p>
            <a:pPr lvl="1"/>
            <a:r>
              <a:rPr lang="en-US" dirty="0" smtClean="0"/>
              <a:t>Not trouble-makers, but respectful and led to faith in God.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483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Children. 3:4, 5; 1:6</a:t>
            </a:r>
          </a:p>
          <a:p>
            <a:pPr lvl="1"/>
            <a:r>
              <a:rPr lang="en-US" dirty="0" smtClean="0"/>
              <a:t>Not trouble-makers, but respectful and led to faith in God.</a:t>
            </a:r>
          </a:p>
          <a:p>
            <a:pPr lvl="1"/>
            <a:r>
              <a:rPr lang="en-US" dirty="0" smtClean="0"/>
              <a:t>One is underage?</a:t>
            </a:r>
          </a:p>
          <a:p>
            <a:pPr lvl="2"/>
            <a:r>
              <a:rPr lang="en-US" dirty="0" smtClean="0"/>
              <a:t>What part of the qualifications does he not meet?</a:t>
            </a:r>
          </a:p>
          <a:p>
            <a:pPr lvl="1"/>
            <a:r>
              <a:rPr lang="en-US" dirty="0" smtClean="0"/>
              <a:t>An adult child becomes unfaithful?</a:t>
            </a:r>
          </a:p>
          <a:p>
            <a:pPr lvl="2"/>
            <a:r>
              <a:rPr lang="en-US" dirty="0" smtClean="0"/>
              <a:t>While under his oversight?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85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Children. 3:4, 5; 1:6</a:t>
            </a:r>
          </a:p>
          <a:p>
            <a:pPr lvl="1"/>
            <a:r>
              <a:rPr lang="en-US" dirty="0" smtClean="0"/>
              <a:t>An adult child becomes unfaithful?</a:t>
            </a:r>
          </a:p>
          <a:p>
            <a:pPr lvl="2"/>
            <a:r>
              <a:rPr lang="en-US" dirty="0" smtClean="0"/>
              <a:t>While under his oversight?</a:t>
            </a:r>
          </a:p>
          <a:p>
            <a:pPr lvl="2"/>
            <a:r>
              <a:rPr lang="en-US" dirty="0" smtClean="0"/>
              <a:t>Does he act like a shepherd?</a:t>
            </a:r>
          </a:p>
          <a:p>
            <a:pPr lvl="2"/>
            <a:r>
              <a:rPr lang="en-US" dirty="0" smtClean="0"/>
              <a:t>May take away his “blamelessness,” at least for a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313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421</Words>
  <Application>Microsoft Office PowerPoint</Application>
  <PresentationFormat>On-screen Show (16:9)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Elders Will Be Men Who……</vt:lpstr>
      <vt:lpstr>Review</vt:lpstr>
      <vt:lpstr>Review</vt:lpstr>
      <vt:lpstr>Character and Conflict</vt:lpstr>
      <vt:lpstr>Character and Conflict</vt:lpstr>
      <vt:lpstr>Family</vt:lpstr>
      <vt:lpstr>Family</vt:lpstr>
      <vt:lpstr>Family</vt:lpstr>
      <vt:lpstr>Family</vt:lpstr>
      <vt:lpstr>Age, Experience, Ability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Elders Will Be Men Who……</dc:title>
  <dc:creator>John</dc:creator>
  <cp:lastModifiedBy>pepperrd</cp:lastModifiedBy>
  <cp:revision>5</cp:revision>
  <dcterms:created xsi:type="dcterms:W3CDTF">2013-05-04T23:10:24Z</dcterms:created>
  <dcterms:modified xsi:type="dcterms:W3CDTF">2013-05-05T13:27:30Z</dcterms:modified>
</cp:coreProperties>
</file>