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1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14309F-79AE-4B6F-8856-7EC6DB36483C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AE6438-F497-43E8-B78D-0DDF31327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Elders Will Be Men Who…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68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19 of 26 are expected of all Christians.</a:t>
            </a:r>
          </a:p>
          <a:p>
            <a:r>
              <a:rPr lang="en-US" dirty="0" smtClean="0"/>
              <a:t>The qualifications are strict, but should not be unattainable.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05979"/>
            <a:ext cx="8839200" cy="857250"/>
          </a:xfrm>
        </p:spPr>
        <p:txBody>
          <a:bodyPr>
            <a:noAutofit/>
          </a:bodyPr>
          <a:lstStyle/>
          <a:p>
            <a:r>
              <a:rPr lang="en-US" sz="3200" dirty="0" smtClean="0"/>
              <a:t>Overview of 1 Tim. 3:1-7 and Titus 1:5-11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3337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Blameless.</a:t>
            </a:r>
          </a:p>
          <a:p>
            <a:r>
              <a:rPr lang="en-US" dirty="0" smtClean="0"/>
              <a:t>Serves as a positive example to others. 1 Pet. 5:3</a:t>
            </a:r>
          </a:p>
          <a:p>
            <a:r>
              <a:rPr lang="en-US" dirty="0" smtClean="0"/>
              <a:t>Past sins can be a hindrance, but can also show ability to overcome.</a:t>
            </a:r>
          </a:p>
          <a:p>
            <a:r>
              <a:rPr lang="en-US" dirty="0" smtClean="0"/>
              <a:t>Don’t be too hard on this, but do look for good role models.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Character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89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Temperate, good behavior, holy, self-controlled, not given to wine, not covetous. Rom. 12:1, 2</a:t>
            </a:r>
          </a:p>
          <a:p>
            <a:r>
              <a:rPr lang="en-US" dirty="0" smtClean="0"/>
              <a:t>Not covetous: will deal with money.</a:t>
            </a:r>
          </a:p>
          <a:p>
            <a:r>
              <a:rPr lang="en-US" dirty="0" smtClean="0"/>
              <a:t>Self-controlled.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Morals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946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Pray fervently.</a:t>
            </a:r>
          </a:p>
          <a:p>
            <a:r>
              <a:rPr lang="en-US" dirty="0" smtClean="0"/>
              <a:t>Do your part as an individual.</a:t>
            </a:r>
          </a:p>
          <a:p>
            <a:r>
              <a:rPr lang="en-US" dirty="0" smtClean="0"/>
              <a:t>Do you need to make changes in your life?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646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3518153"/>
          </a:xfrm>
        </p:spPr>
        <p:txBody>
          <a:bodyPr>
            <a:normAutofit/>
          </a:bodyPr>
          <a:lstStyle/>
          <a:p>
            <a:r>
              <a:rPr lang="en-US" dirty="0" smtClean="0"/>
              <a:t>Selected from the men of the congregation.</a:t>
            </a:r>
          </a:p>
          <a:p>
            <a:pPr lvl="1"/>
            <a:r>
              <a:rPr lang="en-US" dirty="0" smtClean="0"/>
              <a:t>Elders will be good men, but imperfect.</a:t>
            </a:r>
          </a:p>
          <a:p>
            <a:r>
              <a:rPr lang="en-US" dirty="0" smtClean="0"/>
              <a:t>Good men with experience who have proven themselves in the family and in their ability to teach.</a:t>
            </a:r>
          </a:p>
          <a:p>
            <a:r>
              <a:rPr lang="en-US" dirty="0" smtClean="0"/>
              <a:t>Shepherds:</a:t>
            </a:r>
          </a:p>
          <a:p>
            <a:pPr lvl="1"/>
            <a:r>
              <a:rPr lang="en-US" dirty="0" smtClean="0"/>
              <a:t>Know the sheep; known by the sheep.</a:t>
            </a:r>
          </a:p>
          <a:p>
            <a:pPr lvl="1"/>
            <a:r>
              <a:rPr lang="en-US" dirty="0" smtClean="0"/>
              <a:t>Sacrifice for others.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42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657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Selected from the men of the congregation.</a:t>
            </a:r>
          </a:p>
          <a:p>
            <a:r>
              <a:rPr lang="en-US" dirty="0" smtClean="0"/>
              <a:t>Good men with experience who have proven themselves in the family and in their ability to teach.</a:t>
            </a:r>
          </a:p>
          <a:p>
            <a:r>
              <a:rPr lang="en-US" dirty="0" smtClean="0"/>
              <a:t>Shepherds:</a:t>
            </a:r>
          </a:p>
          <a:p>
            <a:pPr lvl="1"/>
            <a:r>
              <a:rPr lang="en-US" dirty="0" smtClean="0"/>
              <a:t>Know the sheep; known by the sheep.</a:t>
            </a:r>
          </a:p>
          <a:p>
            <a:pPr lvl="1"/>
            <a:r>
              <a:rPr lang="en-US" dirty="0" smtClean="0"/>
              <a:t>Sacrifice for others.</a:t>
            </a:r>
          </a:p>
          <a:p>
            <a:pPr lvl="1"/>
            <a:r>
              <a:rPr lang="en-US" dirty="0" smtClean="0"/>
              <a:t>Leadership.</a:t>
            </a:r>
          </a:p>
          <a:p>
            <a:pPr lvl="1"/>
            <a:r>
              <a:rPr lang="en-US" dirty="0" smtClean="0"/>
              <a:t>Willing and able to guard against dangers.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814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Shepherds:</a:t>
            </a:r>
          </a:p>
          <a:p>
            <a:pPr lvl="1"/>
            <a:r>
              <a:rPr lang="en-US" dirty="0" smtClean="0"/>
              <a:t>Know the sheep; known by the sheep.</a:t>
            </a:r>
          </a:p>
          <a:p>
            <a:pPr lvl="1"/>
            <a:r>
              <a:rPr lang="en-US" dirty="0" smtClean="0"/>
              <a:t>Sacrifice for others.</a:t>
            </a:r>
          </a:p>
          <a:p>
            <a:pPr lvl="1"/>
            <a:r>
              <a:rPr lang="en-US" dirty="0" smtClean="0"/>
              <a:t>Leadership.</a:t>
            </a:r>
          </a:p>
          <a:p>
            <a:pPr lvl="1"/>
            <a:r>
              <a:rPr lang="en-US" dirty="0" smtClean="0"/>
              <a:t>Willing and able to guard against dangers.</a:t>
            </a:r>
          </a:p>
          <a:p>
            <a:r>
              <a:rPr lang="en-US" dirty="0" smtClean="0"/>
              <a:t>Overseers provide sober-minded leadership.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005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49"/>
            <a:ext cx="8229600" cy="3305319"/>
          </a:xfrm>
        </p:spPr>
        <p:txBody>
          <a:bodyPr/>
          <a:lstStyle/>
          <a:p>
            <a:r>
              <a:rPr lang="en-US" dirty="0" smtClean="0"/>
              <a:t>Elders and pastors are the same men. </a:t>
            </a:r>
          </a:p>
          <a:p>
            <a:pPr lvl="1"/>
            <a:r>
              <a:rPr lang="en-US" dirty="0" smtClean="0"/>
              <a:t>Greek word translated shepherd every other time.</a:t>
            </a:r>
          </a:p>
          <a:p>
            <a:pPr lvl="1"/>
            <a:r>
              <a:rPr lang="en-US" dirty="0" smtClean="0"/>
              <a:t>Elders do work of shepherding. Acts 20:17, 28,      1 Peter 5:1, 2</a:t>
            </a:r>
          </a:p>
          <a:p>
            <a:pPr lvl="1"/>
            <a:r>
              <a:rPr lang="en-US" dirty="0" smtClean="0"/>
              <a:t>Equipping the saints for the work of ministry, building up the body, and helping all come to a more complete spiritual maturity in Christ.</a:t>
            </a:r>
          </a:p>
          <a:p>
            <a:r>
              <a:rPr lang="en-US" dirty="0" smtClean="0"/>
              <a:t>Spiritual knowledge is key.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Bring Others to Spiritual Maturity. Ephesians 4:11-16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7292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49"/>
            <a:ext cx="8229600" cy="3305319"/>
          </a:xfrm>
        </p:spPr>
        <p:txBody>
          <a:bodyPr>
            <a:normAutofit/>
          </a:bodyPr>
          <a:lstStyle/>
          <a:p>
            <a:r>
              <a:rPr lang="en-US" dirty="0" smtClean="0"/>
              <a:t>Spiritual knowledge is key.</a:t>
            </a:r>
          </a:p>
          <a:p>
            <a:pPr lvl="1"/>
            <a:r>
              <a:rPr lang="en-US" dirty="0" smtClean="0"/>
              <a:t>Able to feed. </a:t>
            </a:r>
          </a:p>
          <a:p>
            <a:pPr lvl="1"/>
            <a:r>
              <a:rPr lang="en-US" dirty="0" smtClean="0"/>
              <a:t>Must be able to teach and see that teaching is done.</a:t>
            </a:r>
          </a:p>
          <a:p>
            <a:pPr lvl="1"/>
            <a:r>
              <a:rPr lang="en-US" dirty="0" smtClean="0"/>
              <a:t>1 Tim. 3:2; Titus 1:9-11</a:t>
            </a:r>
          </a:p>
          <a:p>
            <a:pPr lvl="1"/>
            <a:r>
              <a:rPr lang="en-US" dirty="0" smtClean="0"/>
              <a:t>Not susceptible to every wind of doctrine.</a:t>
            </a:r>
          </a:p>
          <a:p>
            <a:r>
              <a:rPr lang="en-US" dirty="0" smtClean="0"/>
              <a:t>Know the role of an evangelist. </a:t>
            </a:r>
          </a:p>
          <a:p>
            <a:pPr lvl="1"/>
            <a:r>
              <a:rPr lang="en-US" dirty="0" smtClean="0"/>
              <a:t>Encourage and support. 2 Tim. 4:2-5</a:t>
            </a:r>
          </a:p>
          <a:p>
            <a:pPr lvl="1"/>
            <a:r>
              <a:rPr lang="en-US" dirty="0" smtClean="0"/>
              <a:t>Can’t bow to pressure for “soft” preaching.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Bring Others to Spiritual Maturity. Ephesians 4:11-16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5914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49"/>
            <a:ext cx="8229600" cy="3305319"/>
          </a:xfrm>
        </p:spPr>
        <p:txBody>
          <a:bodyPr>
            <a:normAutofit/>
          </a:bodyPr>
          <a:lstStyle/>
          <a:p>
            <a:r>
              <a:rPr lang="en-US" dirty="0" smtClean="0"/>
              <a:t>Spiritual knowledge is key.</a:t>
            </a:r>
          </a:p>
          <a:p>
            <a:r>
              <a:rPr lang="en-US" dirty="0" smtClean="0"/>
              <a:t>Know the role of an evangelist. </a:t>
            </a:r>
          </a:p>
          <a:p>
            <a:pPr lvl="1"/>
            <a:r>
              <a:rPr lang="en-US" dirty="0" smtClean="0"/>
              <a:t>Encourage and support. 2 Tim. 4:2-5</a:t>
            </a:r>
          </a:p>
          <a:p>
            <a:pPr lvl="1"/>
            <a:r>
              <a:rPr lang="en-US" dirty="0" smtClean="0"/>
              <a:t>Can’t bow to pressure for “soft” preaching.</a:t>
            </a:r>
          </a:p>
          <a:p>
            <a:pPr lvl="1"/>
            <a:r>
              <a:rPr lang="en-US" dirty="0" smtClean="0"/>
              <a:t>Understand need for the whole counsel of God. Acts 20:27</a:t>
            </a:r>
          </a:p>
          <a:p>
            <a:pPr lvl="1"/>
            <a:r>
              <a:rPr lang="en-US" dirty="0" smtClean="0"/>
              <a:t>Will not support an evangelist, no matter how popular, if he is teaching false doctrine.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Bring Others to Spiritual Maturity. Ephesians 4:11-16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1367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49"/>
            <a:ext cx="8229600" cy="330531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Spiritual knowledge is key.</a:t>
            </a:r>
          </a:p>
          <a:p>
            <a:r>
              <a:rPr lang="en-US" dirty="0" smtClean="0"/>
              <a:t>Know the role of an evangelist. </a:t>
            </a:r>
          </a:p>
          <a:p>
            <a:pPr lvl="1"/>
            <a:r>
              <a:rPr lang="en-US" dirty="0" smtClean="0"/>
              <a:t>Encourage and support. 2 Tim. 4:2-5</a:t>
            </a:r>
          </a:p>
          <a:p>
            <a:pPr lvl="1"/>
            <a:r>
              <a:rPr lang="en-US" dirty="0" smtClean="0"/>
              <a:t>Can’t bow to pressure for “soft” preaching.</a:t>
            </a:r>
          </a:p>
          <a:p>
            <a:pPr lvl="1"/>
            <a:r>
              <a:rPr lang="en-US" dirty="0" smtClean="0"/>
              <a:t>Understand need for the whole counsel of God.</a:t>
            </a:r>
          </a:p>
          <a:p>
            <a:pPr lvl="1"/>
            <a:r>
              <a:rPr lang="en-US" dirty="0" smtClean="0"/>
              <a:t>Will not support an evangelist, no matter how popular, if he is teaching false doctrine.</a:t>
            </a:r>
          </a:p>
          <a:p>
            <a:r>
              <a:rPr lang="en-US" dirty="0" smtClean="0"/>
              <a:t>Concerned about overall teaching. Heb. 5:12-14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Bring Others to Spiritual Maturity. Ephesians 4:11-16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19638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49"/>
            <a:ext cx="8229600" cy="33053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Spiritual knowledge is key.</a:t>
            </a:r>
          </a:p>
          <a:p>
            <a:r>
              <a:rPr lang="en-US" dirty="0" smtClean="0"/>
              <a:t>Know the role of an evangelist. </a:t>
            </a:r>
          </a:p>
          <a:p>
            <a:r>
              <a:rPr lang="en-US" dirty="0" smtClean="0"/>
              <a:t>Concerned about overall teaching. Heb. 5:12-14</a:t>
            </a:r>
          </a:p>
          <a:p>
            <a:r>
              <a:rPr lang="en-US" dirty="0" smtClean="0"/>
              <a:t>Encourage and exhort. </a:t>
            </a:r>
            <a:endParaRPr lang="en-US" dirty="0"/>
          </a:p>
          <a:p>
            <a:pPr lvl="1"/>
            <a:r>
              <a:rPr lang="en-US" dirty="0" smtClean="0"/>
              <a:t>Speak the truth in love.</a:t>
            </a:r>
          </a:p>
          <a:p>
            <a:pPr lvl="1"/>
            <a:r>
              <a:rPr lang="en-US" dirty="0" smtClean="0"/>
              <a:t>Shepherds need to know the sheep.</a:t>
            </a:r>
          </a:p>
          <a:p>
            <a:pPr lvl="1"/>
            <a:r>
              <a:rPr lang="en-US" dirty="0" smtClean="0"/>
              <a:t>Understand that needs are different.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Bring Others to Spiritual Maturity. Ephesians 4:11-16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28708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605</Words>
  <Application>Microsoft Office PowerPoint</Application>
  <PresentationFormat>On-screen Show (16:9)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Elders Will Be Men Who…</vt:lpstr>
      <vt:lpstr>Review</vt:lpstr>
      <vt:lpstr>Review</vt:lpstr>
      <vt:lpstr>Review</vt:lpstr>
      <vt:lpstr>Bring Others to Spiritual Maturity. Ephesians 4:11-16</vt:lpstr>
      <vt:lpstr>Bring Others to Spiritual Maturity. Ephesians 4:11-16</vt:lpstr>
      <vt:lpstr>Bring Others to Spiritual Maturity. Ephesians 4:11-16</vt:lpstr>
      <vt:lpstr>Bring Others to Spiritual Maturity. Ephesians 4:11-16</vt:lpstr>
      <vt:lpstr>Bring Others to Spiritual Maturity. Ephesians 4:11-16</vt:lpstr>
      <vt:lpstr>Overview of 1 Tim. 3:1-7 and Titus 1:5-11</vt:lpstr>
      <vt:lpstr>General Character</vt:lpstr>
      <vt:lpstr>Good Morals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Elders Will Be Men Who…</dc:title>
  <dc:creator>John</dc:creator>
  <cp:lastModifiedBy>pepperrd</cp:lastModifiedBy>
  <cp:revision>10</cp:revision>
  <dcterms:created xsi:type="dcterms:W3CDTF">2013-04-28T01:42:08Z</dcterms:created>
  <dcterms:modified xsi:type="dcterms:W3CDTF">2013-04-28T14:11:41Z</dcterms:modified>
</cp:coreProperties>
</file>