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720C5B-FA02-4AF8-B34B-73C9E5B59D7D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44B275-9A61-4AAE-B492-C03D9E242B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Church Membership Essential?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2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72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Expected to assemble together. Heb. 10:25</a:t>
            </a:r>
          </a:p>
          <a:p>
            <a:pPr lvl="1"/>
            <a:r>
              <a:rPr lang="en-US" dirty="0" smtClean="0"/>
              <a:t>Remembered the Lord’s death. Acts 20:7; 1 Cor. 11</a:t>
            </a:r>
          </a:p>
          <a:p>
            <a:pPr lvl="1"/>
            <a:r>
              <a:rPr lang="en-US" dirty="0" smtClean="0"/>
              <a:t>Received instruction. 1 Cor. 14</a:t>
            </a:r>
          </a:p>
          <a:p>
            <a:pPr lvl="1"/>
            <a:r>
              <a:rPr lang="en-US" dirty="0" smtClean="0"/>
              <a:t>Sang praise to God and edified one another. Col. 3:16; Eph. 5:19</a:t>
            </a:r>
          </a:p>
          <a:p>
            <a:pPr lvl="1"/>
            <a:r>
              <a:rPr lang="en-US" dirty="0" smtClean="0"/>
              <a:t>Exercised discipline. 1 Cor. 5</a:t>
            </a:r>
          </a:p>
          <a:p>
            <a:pPr lvl="1"/>
            <a:r>
              <a:rPr lang="en-US" dirty="0" smtClean="0"/>
              <a:t>Contributed to a common treasury. Acts 4; 1 Cor. 16</a:t>
            </a:r>
          </a:p>
          <a:p>
            <a:pPr lvl="1"/>
            <a:r>
              <a:rPr lang="en-US" dirty="0" smtClean="0"/>
              <a:t>Prayed. Acts 2:42; 1 Cor. 14</a:t>
            </a:r>
          </a:p>
          <a:p>
            <a:r>
              <a:rPr lang="en-US" dirty="0" smtClean="0"/>
              <a:t>Church membership is God’s will for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62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72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Expected to assemble together. Heb. 10:25</a:t>
            </a:r>
          </a:p>
          <a:p>
            <a:pPr lvl="1"/>
            <a:r>
              <a:rPr lang="en-US" dirty="0" smtClean="0"/>
              <a:t>Remembered the Lord’s death. Acts 20:7; 1 Cor. 11</a:t>
            </a:r>
          </a:p>
          <a:p>
            <a:pPr lvl="1"/>
            <a:r>
              <a:rPr lang="en-US" dirty="0" smtClean="0"/>
              <a:t>Received instruction. 1 Cor. 14</a:t>
            </a:r>
          </a:p>
          <a:p>
            <a:pPr lvl="1"/>
            <a:r>
              <a:rPr lang="en-US" dirty="0" smtClean="0"/>
              <a:t>Sang praise to God and edified one another. Col. 3:16;</a:t>
            </a:r>
          </a:p>
          <a:p>
            <a:pPr lvl="1"/>
            <a:r>
              <a:rPr lang="en-US" dirty="0" smtClean="0"/>
              <a:t>Exercised discipline. 1 Cor. 5</a:t>
            </a:r>
          </a:p>
          <a:p>
            <a:pPr lvl="1"/>
            <a:r>
              <a:rPr lang="en-US" dirty="0" smtClean="0"/>
              <a:t>Contributed to a common treasury. Acts 4; 1 Cor. 16</a:t>
            </a:r>
          </a:p>
          <a:p>
            <a:pPr lvl="1"/>
            <a:r>
              <a:rPr lang="en-US" dirty="0" smtClean="0"/>
              <a:t>Prayed. Acts 2:42; 1 Cor. 14</a:t>
            </a:r>
          </a:p>
          <a:p>
            <a:r>
              <a:rPr lang="en-US" dirty="0" smtClean="0"/>
              <a:t>Church membership is God’s will for us.</a:t>
            </a:r>
          </a:p>
          <a:p>
            <a:r>
              <a:rPr lang="en-US" dirty="0" smtClean="0"/>
              <a:t>A blessing, not a burden.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74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72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534400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saved everywhere make up a body we cannot see with our eyes.</a:t>
            </a:r>
          </a:p>
          <a:p>
            <a:r>
              <a:rPr lang="en-US" dirty="0" smtClean="0"/>
              <a:t>The saved in any given area make up local churches in which God is worship and their spiritual needs are met.</a:t>
            </a:r>
          </a:p>
          <a:p>
            <a:r>
              <a:rPr lang="en-US" dirty="0" smtClean="0"/>
              <a:t>Don’t think “church” doesn’t matter as long as you love the Lord.</a:t>
            </a:r>
          </a:p>
          <a:p>
            <a:r>
              <a:rPr lang="en-US" dirty="0" smtClean="0"/>
              <a:t>Love for the Lord and commitment to following His word causes local churches to be formed. </a:t>
            </a:r>
          </a:p>
          <a:p>
            <a:r>
              <a:rPr lang="en-US" dirty="0" smtClean="0"/>
              <a:t>Will you obey Christ?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53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Don’t Argue From…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5:23; Hebrews 12:22-24</a:t>
            </a:r>
          </a:p>
          <a:p>
            <a:r>
              <a:rPr lang="en-US" dirty="0" smtClean="0"/>
              <a:t>Both speak of the one “invisible” body to which all the saved belong.</a:t>
            </a:r>
          </a:p>
          <a:p>
            <a:r>
              <a:rPr lang="en-US" dirty="0" smtClean="0"/>
              <a:t>The baptized belong to this one body. Gal. 3:26, 27; Eph. 5:25-27; 2:14-17; 4:4</a:t>
            </a:r>
          </a:p>
          <a:p>
            <a:r>
              <a:rPr lang="en-US" dirty="0" smtClean="0"/>
              <a:t>The church of the firstborn equals the obedient. Heb. 5:8, 9</a:t>
            </a:r>
          </a:p>
        </p:txBody>
      </p:sp>
    </p:spTree>
    <p:extLst>
      <p:ext uri="{BB962C8B-B14F-4D97-AF65-F5344CB8AC3E}">
        <p14:creationId xmlns:p14="http://schemas.microsoft.com/office/powerpoint/2010/main" xmlns="" val="39160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Eph. 5:23; Heb. 12:22-24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who have not obeyed the gospel are not part of Christ’s church, which is the saved.</a:t>
            </a:r>
          </a:p>
          <a:p>
            <a:r>
              <a:rPr lang="en-US" dirty="0" smtClean="0"/>
              <a:t>Those baptized into Christ are part of the church (assembly/congregation) composed of Christians all over the world.</a:t>
            </a:r>
          </a:p>
          <a:p>
            <a:r>
              <a:rPr lang="en-US" dirty="0" smtClean="0"/>
              <a:t>Question: must these members of His universal church be part of a local body of Christians?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66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the Local Church: Corinth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location. 1 Cor. 1:2</a:t>
            </a:r>
          </a:p>
          <a:p>
            <a:r>
              <a:rPr lang="en-US" dirty="0" smtClean="0"/>
              <a:t>A membership that could gather together and from which one could be excluded. 1 Cor. 14:23; 5:11-13</a:t>
            </a:r>
          </a:p>
          <a:p>
            <a:r>
              <a:rPr lang="en-US" dirty="0" smtClean="0"/>
              <a:t>Met for worship. 1  Cor. 11:18; 14:1ff</a:t>
            </a:r>
          </a:p>
          <a:p>
            <a:r>
              <a:rPr lang="en-US" dirty="0" smtClean="0"/>
              <a:t>Contributed to a common treasury. 1 Cor. 16:1-3</a:t>
            </a:r>
          </a:p>
          <a:p>
            <a:r>
              <a:rPr lang="en-US" dirty="0" smtClean="0"/>
              <a:t>One of many similar groups. Rom. 16:16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79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Will of the Father. Matt. 7:21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listen to God’s spokesman. </a:t>
            </a:r>
          </a:p>
          <a:p>
            <a:pPr lvl="1"/>
            <a:r>
              <a:rPr lang="en-US" dirty="0" smtClean="0"/>
              <a:t>Apostles promised all truth. John 16:12, 13</a:t>
            </a:r>
          </a:p>
          <a:p>
            <a:pPr lvl="1"/>
            <a:r>
              <a:rPr lang="en-US" dirty="0" smtClean="0"/>
              <a:t>Revealed the commandments of God. 1 Cor. 14:37</a:t>
            </a:r>
          </a:p>
          <a:p>
            <a:pPr lvl="1"/>
            <a:r>
              <a:rPr lang="en-US" dirty="0" smtClean="0"/>
              <a:t>A complete guide. 2 Tim. 3:16, 17</a:t>
            </a:r>
          </a:p>
          <a:p>
            <a:r>
              <a:rPr lang="en-US" dirty="0"/>
              <a:t>S</a:t>
            </a:r>
            <a:r>
              <a:rPr lang="en-US" dirty="0" smtClean="0"/>
              <a:t>tudy what happened when the apostles made disciples. Matt. 28:18-20</a:t>
            </a:r>
          </a:p>
          <a:p>
            <a:r>
              <a:rPr lang="en-US" dirty="0" smtClean="0"/>
              <a:t>Expected them to work with fellow-disciples.</a:t>
            </a:r>
          </a:p>
        </p:txBody>
      </p:sp>
    </p:spTree>
    <p:extLst>
      <p:ext uri="{BB962C8B-B14F-4D97-AF65-F5344CB8AC3E}">
        <p14:creationId xmlns:p14="http://schemas.microsoft.com/office/powerpoint/2010/main" xmlns="" val="31699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Disciples in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fellowship together; in one accord. 2:42</a:t>
            </a:r>
          </a:p>
          <a:p>
            <a:r>
              <a:rPr lang="en-US" dirty="0" smtClean="0"/>
              <a:t>Of one heart and soul; pooled resources. 4:32-35</a:t>
            </a:r>
          </a:p>
          <a:p>
            <a:r>
              <a:rPr lang="en-US" dirty="0" smtClean="0"/>
              <a:t>Gathered at Solomon’s Porch. 5:12, 14</a:t>
            </a:r>
          </a:p>
          <a:p>
            <a:pPr lvl="1"/>
            <a:r>
              <a:rPr lang="en-US" dirty="0" smtClean="0"/>
              <a:t>Added “to the Lord,” but one accord with others.</a:t>
            </a:r>
          </a:p>
          <a:p>
            <a:r>
              <a:rPr lang="en-US" dirty="0" smtClean="0"/>
              <a:t>What happened when they were scattered? 8:1</a:t>
            </a:r>
          </a:p>
          <a:p>
            <a:pPr lvl="1"/>
            <a:r>
              <a:rPr lang="en-US" dirty="0" smtClean="0"/>
              <a:t>Preached. 8:4</a:t>
            </a:r>
          </a:p>
          <a:p>
            <a:pPr lvl="1"/>
            <a:r>
              <a:rPr lang="en-US" dirty="0" smtClean="0"/>
              <a:t>More churches resulted. Gal. 1:22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9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Disciples in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fellowship together; in one accord. 2:42</a:t>
            </a:r>
          </a:p>
          <a:p>
            <a:r>
              <a:rPr lang="en-US" dirty="0" smtClean="0"/>
              <a:t>Of one heart and soul; pooled resources. 4:32-35</a:t>
            </a:r>
          </a:p>
          <a:p>
            <a:r>
              <a:rPr lang="en-US" dirty="0" smtClean="0"/>
              <a:t>Gathered at Solomon’s Porch. 5:12, 14</a:t>
            </a:r>
          </a:p>
          <a:p>
            <a:r>
              <a:rPr lang="en-US" dirty="0" smtClean="0"/>
              <a:t>What happened when they were scattered? 8:1</a:t>
            </a:r>
          </a:p>
          <a:p>
            <a:pPr lvl="1"/>
            <a:r>
              <a:rPr lang="en-US" dirty="0" smtClean="0"/>
              <a:t>Preached. 8:4</a:t>
            </a:r>
          </a:p>
          <a:p>
            <a:pPr lvl="1"/>
            <a:r>
              <a:rPr lang="en-US" dirty="0" smtClean="0"/>
              <a:t>More churches resulted. Gal. 1:22</a:t>
            </a:r>
          </a:p>
          <a:p>
            <a:pPr lvl="1"/>
            <a:r>
              <a:rPr lang="en-US" dirty="0" smtClean="0"/>
              <a:t>Antioch. 11:19-26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51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Preaching of Paul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disciples formed churches with organizational structure. Acts 14:21-23</a:t>
            </a:r>
          </a:p>
          <a:p>
            <a:r>
              <a:rPr lang="en-US" dirty="0" smtClean="0"/>
              <a:t>Phil. 1:1, 27</a:t>
            </a:r>
          </a:p>
          <a:p>
            <a:pPr lvl="1"/>
            <a:r>
              <a:rPr lang="en-US" dirty="0" smtClean="0"/>
              <a:t>An organized body.</a:t>
            </a:r>
          </a:p>
          <a:p>
            <a:pPr lvl="1"/>
            <a:r>
              <a:rPr lang="en-US" dirty="0" smtClean="0"/>
              <a:t>Conduct worthy of the gospel includes oneness of purpose and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8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72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century Christians were not “detached.”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Unchurched</a:t>
            </a:r>
            <a:r>
              <a:rPr lang="en-US" dirty="0" smtClean="0"/>
              <a:t>” Christians were not the pattern.</a:t>
            </a:r>
          </a:p>
          <a:p>
            <a:r>
              <a:rPr lang="en-US" dirty="0" smtClean="0"/>
              <a:t>Expected to assemble together. Heb. 10:25</a:t>
            </a:r>
          </a:p>
          <a:p>
            <a:pPr lvl="1"/>
            <a:r>
              <a:rPr lang="en-US" dirty="0" smtClean="0"/>
              <a:t>Remembered the Lord’s death. Acts 20:7; 1 Cor. 11</a:t>
            </a:r>
          </a:p>
          <a:p>
            <a:pPr lvl="1"/>
            <a:r>
              <a:rPr lang="en-US" dirty="0" smtClean="0"/>
              <a:t>Received instruction. 1 Cor. 14</a:t>
            </a:r>
          </a:p>
          <a:p>
            <a:pPr lvl="1"/>
            <a:r>
              <a:rPr lang="en-US" dirty="0" smtClean="0"/>
              <a:t>Sang praise to God and edified one another. Col. 3:16; Eph. 5:19</a:t>
            </a:r>
          </a:p>
          <a:p>
            <a:pPr lvl="1"/>
            <a:r>
              <a:rPr lang="en-US" dirty="0" smtClean="0"/>
              <a:t>Exercised discipline. 1 Cor.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80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711</Words>
  <Application>Microsoft Office PowerPoint</Application>
  <PresentationFormat>On-screen Show (16:9)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Is Church Membership Essential?</vt:lpstr>
      <vt:lpstr>I Don’t Argue From…</vt:lpstr>
      <vt:lpstr>Eph. 5:23; Heb. 12:22-24</vt:lpstr>
      <vt:lpstr>Defining the Local Church: Corinth</vt:lpstr>
      <vt:lpstr>The Will of the Father. Matt. 7:21</vt:lpstr>
      <vt:lpstr>Early Disciples in Acts</vt:lpstr>
      <vt:lpstr>Early Disciples in Acts</vt:lpstr>
      <vt:lpstr>Preaching of Paul</vt:lpstr>
      <vt:lpstr>Observations</vt:lpstr>
      <vt:lpstr>Observations</vt:lpstr>
      <vt:lpstr>Observations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Church Membership Essential?</dc:title>
  <dc:creator>John</dc:creator>
  <cp:lastModifiedBy>pepperrd</cp:lastModifiedBy>
  <cp:revision>6</cp:revision>
  <dcterms:created xsi:type="dcterms:W3CDTF">2013-05-19T01:36:07Z</dcterms:created>
  <dcterms:modified xsi:type="dcterms:W3CDTF">2013-05-19T13:32:40Z</dcterms:modified>
</cp:coreProperties>
</file>