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4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3429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BC5-3312-4E03-B9EA-FE8742684404}" type="datetimeFigureOut">
              <a:rPr lang="es-MX" smtClean="0"/>
              <a:t>19/05/2013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6FF5-F69A-4B6A-8AE2-06576CD7F583}" type="slidenum">
              <a:rPr lang="es-MX" smtClean="0"/>
              <a:t>‹#›</a:t>
            </a:fld>
            <a:endParaRPr lang="es-MX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BC5-3312-4E03-B9EA-FE8742684404}" type="datetimeFigureOut">
              <a:rPr lang="es-MX" smtClean="0"/>
              <a:t>19/05/2013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6FF5-F69A-4B6A-8AE2-06576CD7F583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BC5-3312-4E03-B9EA-FE8742684404}" type="datetimeFigureOut">
              <a:rPr lang="es-MX" smtClean="0"/>
              <a:t>19/05/2013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6FF5-F69A-4B6A-8AE2-06576CD7F583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BC5-3312-4E03-B9EA-FE8742684404}" type="datetimeFigureOut">
              <a:rPr lang="es-MX" smtClean="0"/>
              <a:t>19/05/2013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6FF5-F69A-4B6A-8AE2-06576CD7F583}" type="slidenum">
              <a:rPr lang="es-MX" smtClean="0"/>
              <a:t>‹#›</a:t>
            </a:fld>
            <a:endParaRPr lang="es-MX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BC5-3312-4E03-B9EA-FE8742684404}" type="datetimeFigureOut">
              <a:rPr lang="es-MX" smtClean="0"/>
              <a:t>19/05/2013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6FF5-F69A-4B6A-8AE2-06576CD7F583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BC5-3312-4E03-B9EA-FE8742684404}" type="datetimeFigureOut">
              <a:rPr lang="es-MX" smtClean="0"/>
              <a:t>19/05/2013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6FF5-F69A-4B6A-8AE2-06576CD7F583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BC5-3312-4E03-B9EA-FE8742684404}" type="datetimeFigureOut">
              <a:rPr lang="es-MX" smtClean="0"/>
              <a:t>19/05/2013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6FF5-F69A-4B6A-8AE2-06576CD7F583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BC5-3312-4E03-B9EA-FE8742684404}" type="datetimeFigureOut">
              <a:rPr lang="es-MX" smtClean="0"/>
              <a:t>19/05/2013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6FF5-F69A-4B6A-8AE2-06576CD7F583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BC5-3312-4E03-B9EA-FE8742684404}" type="datetimeFigureOut">
              <a:rPr lang="es-MX" smtClean="0"/>
              <a:t>19/05/2013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6FF5-F69A-4B6A-8AE2-06576CD7F583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BC5-3312-4E03-B9EA-FE8742684404}" type="datetimeFigureOut">
              <a:rPr lang="es-MX" smtClean="0"/>
              <a:t>19/05/2013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6FF5-F69A-4B6A-8AE2-06576CD7F583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01BC5-3312-4E03-B9EA-FE8742684404}" type="datetimeFigureOut">
              <a:rPr lang="es-MX" smtClean="0"/>
              <a:t>19/05/2013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56FF5-F69A-4B6A-8AE2-06576CD7F583}" type="slidenum">
              <a:rPr lang="es-MX" smtClean="0"/>
              <a:t>‹#›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A401BC5-3312-4E03-B9EA-FE8742684404}" type="datetimeFigureOut">
              <a:rPr lang="es-MX" smtClean="0"/>
              <a:t>19/05/2013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70A56FF5-F69A-4B6A-8AE2-06576CD7F583}" type="slidenum">
              <a:rPr lang="es-MX" smtClean="0"/>
              <a:t>‹#›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Lessons from Four Psalms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14629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Psalm 1-The Righteous Man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The way of the blessed man. 1:1-3</a:t>
            </a:r>
          </a:p>
          <a:p>
            <a:pPr lvl="1"/>
            <a:r>
              <a:rPr lang="en-US" sz="2800" dirty="0" smtClean="0"/>
              <a:t>Righteous man does not:</a:t>
            </a:r>
          </a:p>
          <a:p>
            <a:pPr lvl="2"/>
            <a:r>
              <a:rPr lang="en-US" sz="2400" dirty="0" smtClean="0"/>
              <a:t>Walk, stand, or sit where evil is present.</a:t>
            </a:r>
            <a:endParaRPr lang="en-US" sz="2400" dirty="0"/>
          </a:p>
          <a:p>
            <a:pPr lvl="2"/>
            <a:r>
              <a:rPr lang="en-US" sz="2400" dirty="0" smtClean="0"/>
              <a:t>Flee from sin. 2 Timothy 2:22</a:t>
            </a:r>
          </a:p>
          <a:p>
            <a:pPr lvl="1"/>
            <a:r>
              <a:rPr lang="en-US" sz="2800" dirty="0" smtClean="0"/>
              <a:t>Righteous man does:</a:t>
            </a:r>
          </a:p>
          <a:p>
            <a:pPr lvl="2"/>
            <a:r>
              <a:rPr lang="en-US" sz="2400" dirty="0" smtClean="0"/>
              <a:t>Find his delight in the law and mediates on it constantly.</a:t>
            </a:r>
          </a:p>
          <a:p>
            <a:pPr lvl="1"/>
            <a:r>
              <a:rPr lang="en-US" sz="2800" dirty="0" smtClean="0"/>
              <a:t>The righteous man is like a well-watered tree. 1:3</a:t>
            </a:r>
          </a:p>
        </p:txBody>
      </p:sp>
    </p:spTree>
    <p:extLst>
      <p:ext uri="{BB962C8B-B14F-4D97-AF65-F5344CB8AC3E}">
        <p14:creationId xmlns:p14="http://schemas.microsoft.com/office/powerpoint/2010/main" val="290162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Psalm 27-Living With A Purpose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 noble endeavor. 27:4</a:t>
            </a:r>
          </a:p>
          <a:p>
            <a:pPr lvl="1"/>
            <a:r>
              <a:rPr lang="en-US" sz="2800" dirty="0" smtClean="0"/>
              <a:t>An ideal summary of a Christian's life.</a:t>
            </a:r>
          </a:p>
          <a:p>
            <a:pPr lvl="1"/>
            <a:r>
              <a:rPr lang="en-US" sz="2800" dirty="0" smtClean="0"/>
              <a:t>Why is it so hard for it to be a reality?</a:t>
            </a:r>
          </a:p>
          <a:p>
            <a:pPr lvl="2"/>
            <a:r>
              <a:rPr lang="en-US" sz="2400" dirty="0" smtClean="0"/>
              <a:t>Sin?</a:t>
            </a:r>
          </a:p>
          <a:p>
            <a:pPr lvl="2"/>
            <a:r>
              <a:rPr lang="en-US" sz="2400" dirty="0" smtClean="0"/>
              <a:t>Too many priorities?</a:t>
            </a:r>
          </a:p>
          <a:p>
            <a:pPr lvl="2"/>
            <a:r>
              <a:rPr lang="en-US" sz="2400" dirty="0" smtClean="0"/>
              <a:t>Luke 10:38-42.</a:t>
            </a:r>
          </a:p>
          <a:p>
            <a:pPr lvl="2"/>
            <a:r>
              <a:rPr lang="en-US" sz="2400" dirty="0" smtClean="0"/>
              <a:t>Matthew 6:24.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1575066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Psalm 51-Guilt for our sins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3000" dirty="0" smtClean="0"/>
              <a:t>Historical setting: 2 Samuel 12:1-7, 13</a:t>
            </a:r>
          </a:p>
          <a:p>
            <a:pPr lvl="1"/>
            <a:r>
              <a:rPr lang="en-US" sz="2800" dirty="0" smtClean="0"/>
              <a:t>David has been confronted of his sin with Bathsheba.</a:t>
            </a:r>
          </a:p>
          <a:p>
            <a:r>
              <a:rPr lang="en-US" sz="3000" dirty="0" smtClean="0"/>
              <a:t>The guilt of sin.</a:t>
            </a:r>
          </a:p>
          <a:p>
            <a:pPr lvl="1"/>
            <a:r>
              <a:rPr lang="en-US" sz="2800" dirty="0" smtClean="0"/>
              <a:t>He understood the gravity of his sin. 51:1-4, 7</a:t>
            </a:r>
          </a:p>
          <a:p>
            <a:pPr lvl="1"/>
            <a:r>
              <a:rPr lang="en-US" sz="2800" dirty="0" smtClean="0"/>
              <a:t>Sin is a transgression of God’s law. 1 John 3:4</a:t>
            </a:r>
          </a:p>
          <a:p>
            <a:pPr lvl="1"/>
            <a:r>
              <a:rPr lang="en-US" sz="2800" dirty="0" smtClean="0"/>
              <a:t>How do you view sin? Quick to find fault in others?</a:t>
            </a:r>
          </a:p>
          <a:p>
            <a:pPr lvl="1"/>
            <a:r>
              <a:rPr lang="en-US" sz="2800" dirty="0" smtClean="0"/>
              <a:t>Ephesians 4:19.</a:t>
            </a:r>
          </a:p>
          <a:p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310266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Psalm 51-TRUST IN GOD’S SALVATION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 smtClean="0"/>
              <a:t>Some people live with constant sense of guilt and fault.</a:t>
            </a:r>
          </a:p>
          <a:p>
            <a:pPr lvl="1"/>
            <a:r>
              <a:rPr lang="en-US" sz="2800" dirty="0" smtClean="0"/>
              <a:t>Is it a sign of humility? Pious? </a:t>
            </a:r>
          </a:p>
          <a:p>
            <a:pPr lvl="1"/>
            <a:r>
              <a:rPr lang="en-US" sz="2800" dirty="0" smtClean="0"/>
              <a:t>It really is a distrust in God’s power to cleanse.</a:t>
            </a:r>
          </a:p>
          <a:p>
            <a:r>
              <a:rPr lang="en-US" sz="3000" dirty="0" smtClean="0"/>
              <a:t>51:7, 10, 12</a:t>
            </a:r>
          </a:p>
          <a:p>
            <a:pPr lvl="1"/>
            <a:r>
              <a:rPr lang="en-US" sz="2800" dirty="0" smtClean="0"/>
              <a:t>“The joy of Your salvation”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188641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PSALM 115-THE FUTILITY OF IDOLS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000" dirty="0" smtClean="0"/>
              <a:t>Idols are useless. 115:1-8</a:t>
            </a:r>
          </a:p>
          <a:p>
            <a:pPr lvl="1"/>
            <a:r>
              <a:rPr lang="en-US" sz="2800" dirty="0" smtClean="0"/>
              <a:t>They were made from silver and gold.</a:t>
            </a:r>
          </a:p>
          <a:p>
            <a:pPr lvl="1"/>
            <a:r>
              <a:rPr lang="en-US" sz="2800" dirty="0" smtClean="0"/>
              <a:t>Why would anyone ever want an idol?</a:t>
            </a:r>
          </a:p>
          <a:p>
            <a:r>
              <a:rPr lang="en-US" sz="3000" dirty="0" smtClean="0"/>
              <a:t>Do you have idols?</a:t>
            </a:r>
          </a:p>
          <a:p>
            <a:pPr lvl="1"/>
            <a:r>
              <a:rPr lang="en-US" sz="2800" dirty="0" smtClean="0"/>
              <a:t>You may not worship an actual image, but has something taken the place of God?</a:t>
            </a:r>
          </a:p>
          <a:p>
            <a:pPr lvl="1"/>
            <a:r>
              <a:rPr lang="en-US" sz="2800" dirty="0" smtClean="0"/>
              <a:t>Colossians 3:5</a:t>
            </a:r>
          </a:p>
          <a:p>
            <a:pPr lvl="1"/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1306551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Conclusion</a:t>
            </a:r>
            <a:endParaRPr lang="es-MX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There is so much to learn from a study of the Psalms.</a:t>
            </a:r>
          </a:p>
          <a:p>
            <a:r>
              <a:rPr lang="en-US" sz="3000" dirty="0" smtClean="0"/>
              <a:t>There are 146 more Psalms!</a:t>
            </a:r>
          </a:p>
          <a:p>
            <a:r>
              <a:rPr lang="en-US" sz="3000" smtClean="0"/>
              <a:t>Psalm 51:12</a:t>
            </a:r>
            <a:endParaRPr lang="en-US" sz="3000" dirty="0" smtClean="0"/>
          </a:p>
          <a:p>
            <a:r>
              <a:rPr lang="en-US" sz="3000" dirty="0" smtClean="0"/>
              <a:t>Would you like to possess a similar joy?</a:t>
            </a:r>
            <a:endParaRPr lang="es-MX" sz="3000" dirty="0"/>
          </a:p>
        </p:txBody>
      </p:sp>
    </p:spTree>
    <p:extLst>
      <p:ext uri="{BB962C8B-B14F-4D97-AF65-F5344CB8AC3E}">
        <p14:creationId xmlns:p14="http://schemas.microsoft.com/office/powerpoint/2010/main" val="2720443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81</TotalTime>
  <Words>302</Words>
  <Application>Microsoft Office PowerPoint</Application>
  <PresentationFormat>On-screen Show (16:9)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Lessons from Four Psalms</vt:lpstr>
      <vt:lpstr>Psalm 1-The Righteous Man</vt:lpstr>
      <vt:lpstr>Psalm 27-Living With A Purpose</vt:lpstr>
      <vt:lpstr>Psalm 51-Guilt for our sins</vt:lpstr>
      <vt:lpstr>Psalm 51-TRUST IN GOD’S SALVATION</vt:lpstr>
      <vt:lpstr>PSALM 115-THE FUTILITY OF IDOLS</vt:lpstr>
      <vt:lpstr>Conclusion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Four Psalms</dc:title>
  <dc:creator>munozisaac08</dc:creator>
  <cp:lastModifiedBy>munozisaac08</cp:lastModifiedBy>
  <cp:revision>22</cp:revision>
  <dcterms:created xsi:type="dcterms:W3CDTF">2013-05-19T19:44:02Z</dcterms:created>
  <dcterms:modified xsi:type="dcterms:W3CDTF">2013-05-19T21:05:17Z</dcterms:modified>
</cp:coreProperties>
</file>