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480517"/>
            <a:ext cx="7117180" cy="11025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583035"/>
            <a:ext cx="7117180" cy="64606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1A4D-399B-4F0E-9DA6-5F409505BA9A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A6BE-A4E3-47F4-B338-FE56B3DE1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355521"/>
            <a:ext cx="7123080" cy="3038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1A4D-399B-4F0E-9DA6-5F409505BA9A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A6BE-A4E3-47F4-B338-FE56B3DE1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506792"/>
            <a:ext cx="1472962" cy="388899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506793"/>
            <a:ext cx="5467557" cy="388899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1A4D-399B-4F0E-9DA6-5F409505BA9A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A6BE-A4E3-47F4-B338-FE56B3DE1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55520"/>
            <a:ext cx="7772400" cy="3349829"/>
          </a:xfrm>
          <a:solidFill>
            <a:schemeClr val="bg1"/>
          </a:solidFill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1A4D-399B-4F0E-9DA6-5F409505BA9A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A6BE-A4E3-47F4-B338-FE56B3DE1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481436"/>
            <a:ext cx="7117178" cy="11016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3583036"/>
            <a:ext cx="7117178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1A4D-399B-4F0E-9DA6-5F409505BA9A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A6BE-A4E3-47F4-B338-FE56B3DE1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3080" cy="6933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357312"/>
            <a:ext cx="3471277" cy="303847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57312"/>
            <a:ext cx="3469242" cy="3038477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1A4D-399B-4F0E-9DA6-5F409505BA9A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A6BE-A4E3-47F4-B338-FE56B3DE1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359695"/>
            <a:ext cx="314782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1791892"/>
            <a:ext cx="3471277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359695"/>
            <a:ext cx="3142488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1791892"/>
            <a:ext cx="3471275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1A4D-399B-4F0E-9DA6-5F409505BA9A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A6BE-A4E3-47F4-B338-FE56B3DE1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1A4D-399B-4F0E-9DA6-5F409505BA9A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A6BE-A4E3-47F4-B338-FE56B3DE1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1A4D-399B-4F0E-9DA6-5F409505BA9A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A6BE-A4E3-47F4-B338-FE56B3DE1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4566"/>
            <a:ext cx="2660650" cy="889396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334566"/>
            <a:ext cx="4279869" cy="406122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223962"/>
            <a:ext cx="2660650" cy="317182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1A4D-399B-4F0E-9DA6-5F409505BA9A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A6BE-A4E3-47F4-B338-FE56B3DE1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040293"/>
            <a:ext cx="3481387" cy="83494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1875234"/>
            <a:ext cx="3481387" cy="18976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1A4D-399B-4F0E-9DA6-5F409505BA9A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A6BE-A4E3-47F4-B338-FE56B3DE13A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744807"/>
            <a:ext cx="1847138" cy="114782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200150"/>
            <a:ext cx="3429000" cy="257175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2"/>
            <a:ext cx="9252346" cy="5143529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5521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4463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E701A4D-399B-4F0E-9DA6-5F409505BA9A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4463858"/>
            <a:ext cx="5256399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4463858"/>
            <a:ext cx="608287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BAAA6BE-A4E3-47F4-B338-FE56B3DE1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Loving Mothers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03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85750"/>
            <a:ext cx="7125113" cy="693356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47750"/>
            <a:ext cx="7772400" cy="3657599"/>
          </a:xfrm>
        </p:spPr>
        <p:txBody>
          <a:bodyPr>
            <a:normAutofit/>
          </a:bodyPr>
          <a:lstStyle/>
          <a:p>
            <a:r>
              <a:rPr lang="en-US" dirty="0" smtClean="0"/>
              <a:t>Love God, your neighbor, husband, and children.</a:t>
            </a:r>
          </a:p>
          <a:p>
            <a:r>
              <a:rPr lang="en-US" dirty="0" smtClean="0"/>
              <a:t>We honor mothers today, but it is the Lord’s Day—the day we honor the only one who can take our sins away.</a:t>
            </a:r>
          </a:p>
          <a:p>
            <a:r>
              <a:rPr lang="en-US" dirty="0" smtClean="0"/>
              <a:t>Will you come to Him today?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70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Loves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55521"/>
            <a:ext cx="7772400" cy="3121229"/>
          </a:xfrm>
        </p:spPr>
        <p:txBody>
          <a:bodyPr>
            <a:normAutofit/>
          </a:bodyPr>
          <a:lstStyle/>
          <a:p>
            <a:r>
              <a:rPr lang="en-US" dirty="0" smtClean="0"/>
              <a:t>Fundamental for all.</a:t>
            </a:r>
          </a:p>
          <a:p>
            <a:pPr lvl="1"/>
            <a:r>
              <a:rPr lang="en-US" dirty="0" smtClean="0"/>
              <a:t>Matthew 22:33-40; 6:33; 10:34-38</a:t>
            </a:r>
          </a:p>
          <a:p>
            <a:r>
              <a:rPr lang="en-US" dirty="0" smtClean="0"/>
              <a:t>Mothers should set a good example.</a:t>
            </a:r>
          </a:p>
          <a:p>
            <a:r>
              <a:rPr lang="en-US" dirty="0" smtClean="0"/>
              <a:t>They show them what is really important.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678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Loves Her Neighbor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admonition to all.</a:t>
            </a:r>
          </a:p>
          <a:p>
            <a:pPr lvl="1"/>
            <a:r>
              <a:rPr lang="en-US" dirty="0" smtClean="0"/>
              <a:t>Matt. 22:39, 40; Luke 10:36, 37; James 1:27; Matt. 20:25-28</a:t>
            </a:r>
          </a:p>
          <a:p>
            <a:r>
              <a:rPr lang="en-US" dirty="0" smtClean="0"/>
              <a:t>Mothers:</a:t>
            </a:r>
          </a:p>
          <a:p>
            <a:pPr lvl="1"/>
            <a:r>
              <a:rPr lang="en-US" dirty="0" smtClean="0"/>
              <a:t>Teach them not to be self-centered by serving.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207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85750"/>
            <a:ext cx="7125113" cy="693356"/>
          </a:xfrm>
        </p:spPr>
        <p:txBody>
          <a:bodyPr/>
          <a:lstStyle/>
          <a:p>
            <a:r>
              <a:rPr lang="en-US" dirty="0" smtClean="0"/>
              <a:t>Loves Her Neighbor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47750"/>
            <a:ext cx="7772400" cy="3657599"/>
          </a:xfrm>
        </p:spPr>
        <p:txBody>
          <a:bodyPr>
            <a:normAutofit/>
          </a:bodyPr>
          <a:lstStyle/>
          <a:p>
            <a:r>
              <a:rPr lang="en-US" dirty="0" smtClean="0"/>
              <a:t>Mothers:</a:t>
            </a:r>
          </a:p>
          <a:p>
            <a:pPr lvl="1"/>
            <a:r>
              <a:rPr lang="en-US" dirty="0" smtClean="0"/>
              <a:t>Teach them not to be self-centered by serving.</a:t>
            </a:r>
          </a:p>
          <a:p>
            <a:pPr lvl="1"/>
            <a:r>
              <a:rPr lang="en-US" dirty="0" smtClean="0"/>
              <a:t>Hospitality. Rom. 12:13; 1 Pet. 4:8, 9</a:t>
            </a:r>
          </a:p>
          <a:p>
            <a:pPr lvl="1"/>
            <a:r>
              <a:rPr lang="en-US" dirty="0" smtClean="0"/>
              <a:t>Good mothers serve. Acts 9:36, 39</a:t>
            </a:r>
          </a:p>
          <a:p>
            <a:pPr lvl="1"/>
            <a:r>
              <a:rPr lang="en-US" dirty="0" smtClean="0"/>
              <a:t>Practice and teach good works. Titus 3:1,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846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85750"/>
            <a:ext cx="7125113" cy="693356"/>
          </a:xfrm>
        </p:spPr>
        <p:txBody>
          <a:bodyPr/>
          <a:lstStyle/>
          <a:p>
            <a:r>
              <a:rPr lang="en-US" dirty="0" smtClean="0"/>
              <a:t>Loves Her Husband. </a:t>
            </a:r>
            <a:r>
              <a:rPr lang="en-US" sz="3200" dirty="0" smtClean="0"/>
              <a:t>Titus 2:4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23950"/>
            <a:ext cx="7772400" cy="3581399"/>
          </a:xfrm>
        </p:spPr>
        <p:txBody>
          <a:bodyPr>
            <a:normAutofit/>
          </a:bodyPr>
          <a:lstStyle/>
          <a:p>
            <a:r>
              <a:rPr lang="en-US" dirty="0" smtClean="0"/>
              <a:t>Should be a wife first. Heb. 13:4</a:t>
            </a:r>
          </a:p>
          <a:p>
            <a:r>
              <a:rPr lang="en-US" dirty="0" smtClean="0"/>
              <a:t>Failure to be a good wife, impacts motherhood in many ways.</a:t>
            </a:r>
          </a:p>
          <a:p>
            <a:r>
              <a:rPr lang="en-US" dirty="0" smtClean="0"/>
              <a:t>Take the role of wife seriously. Eph. 5:22-24, 33; 1 Peter 3:1-6</a:t>
            </a:r>
          </a:p>
          <a:p>
            <a:pPr lvl="1"/>
            <a:r>
              <a:rPr lang="en-US" dirty="0" smtClean="0"/>
              <a:t>Model a good marriage before your children.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757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61950"/>
            <a:ext cx="7125113" cy="693356"/>
          </a:xfrm>
        </p:spPr>
        <p:txBody>
          <a:bodyPr/>
          <a:lstStyle/>
          <a:p>
            <a:r>
              <a:rPr lang="en-US" dirty="0" smtClean="0"/>
              <a:t>Loves Her Husband. </a:t>
            </a:r>
            <a:r>
              <a:rPr lang="en-US" sz="3200" dirty="0" smtClean="0"/>
              <a:t>Titus 2:4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00150"/>
            <a:ext cx="7772400" cy="3505199"/>
          </a:xfrm>
        </p:spPr>
        <p:txBody>
          <a:bodyPr>
            <a:normAutofit/>
          </a:bodyPr>
          <a:lstStyle/>
          <a:p>
            <a:r>
              <a:rPr lang="en-US" dirty="0" smtClean="0"/>
              <a:t>Take the role of wife seriously. Eph. 5:22-24, 33; 1 Peter 3:1-6</a:t>
            </a:r>
          </a:p>
          <a:p>
            <a:pPr lvl="1"/>
            <a:r>
              <a:rPr lang="en-US" dirty="0" smtClean="0"/>
              <a:t>Model a good marriage before your children.</a:t>
            </a:r>
          </a:p>
          <a:p>
            <a:pPr lvl="1"/>
            <a:r>
              <a:rPr lang="en-US" dirty="0" smtClean="0"/>
              <a:t>Be united in dealing with the children. Prov. 1:8, 9; 6:20-22</a:t>
            </a:r>
          </a:p>
          <a:p>
            <a:pPr lvl="1"/>
            <a:r>
              <a:rPr lang="en-US" dirty="0" smtClean="0"/>
              <a:t>Unmarried? Choose wisely.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882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85750"/>
            <a:ext cx="7125113" cy="693356"/>
          </a:xfrm>
        </p:spPr>
        <p:txBody>
          <a:bodyPr/>
          <a:lstStyle/>
          <a:p>
            <a:r>
              <a:rPr lang="en-US" dirty="0" smtClean="0"/>
              <a:t>Loves Her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52550"/>
            <a:ext cx="8153400" cy="3200400"/>
          </a:xfrm>
        </p:spPr>
        <p:txBody>
          <a:bodyPr>
            <a:normAutofit/>
          </a:bodyPr>
          <a:lstStyle/>
          <a:p>
            <a:r>
              <a:rPr lang="en-US" dirty="0" smtClean="0"/>
              <a:t>Shouldn’t have to teach this. Titus 2:4</a:t>
            </a:r>
          </a:p>
          <a:p>
            <a:pPr lvl="1"/>
            <a:r>
              <a:rPr lang="en-US" dirty="0" smtClean="0"/>
              <a:t>But abortion rights and feminism have affected the views of some. Psalm 127:3-5</a:t>
            </a:r>
          </a:p>
          <a:p>
            <a:r>
              <a:rPr lang="en-US" dirty="0" smtClean="0"/>
              <a:t>Others cannot prioritize their love.</a:t>
            </a:r>
          </a:p>
          <a:p>
            <a:pPr lvl="1"/>
            <a:r>
              <a:rPr lang="en-US" dirty="0" smtClean="0"/>
              <a:t>Rearing of children not a priority for some.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258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09550"/>
            <a:ext cx="7125113" cy="693356"/>
          </a:xfrm>
        </p:spPr>
        <p:txBody>
          <a:bodyPr/>
          <a:lstStyle/>
          <a:p>
            <a:r>
              <a:rPr lang="en-US" dirty="0" smtClean="0"/>
              <a:t>Loves Her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95350"/>
            <a:ext cx="83820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Fail to prioritize their love.</a:t>
            </a:r>
          </a:p>
          <a:p>
            <a:pPr lvl="1"/>
            <a:r>
              <a:rPr lang="en-US" dirty="0" smtClean="0"/>
              <a:t>Rearing of children not a priority for some.</a:t>
            </a:r>
          </a:p>
          <a:p>
            <a:pPr lvl="1"/>
            <a:r>
              <a:rPr lang="en-US" dirty="0" smtClean="0"/>
              <a:t>Children need to be held, reassured, taught, disciplined, etc. (Eph. 6:4), and these things take time.</a:t>
            </a:r>
          </a:p>
          <a:p>
            <a:pPr lvl="1"/>
            <a:r>
              <a:rPr lang="en-US" dirty="0" smtClean="0"/>
              <a:t>Make sacrifices. Phil. 2:3, 4</a:t>
            </a:r>
          </a:p>
          <a:p>
            <a:r>
              <a:rPr lang="en-US" dirty="0" smtClean="0"/>
              <a:t>Love disciplines. Prov. 13:24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635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09550"/>
            <a:ext cx="7125113" cy="693356"/>
          </a:xfrm>
        </p:spPr>
        <p:txBody>
          <a:bodyPr/>
          <a:lstStyle/>
          <a:p>
            <a:r>
              <a:rPr lang="en-US" dirty="0" smtClean="0"/>
              <a:t>Loves Her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95350"/>
            <a:ext cx="82296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Fail to prioritize their love.</a:t>
            </a:r>
          </a:p>
          <a:p>
            <a:pPr lvl="1"/>
            <a:r>
              <a:rPr lang="en-US" dirty="0" smtClean="0"/>
              <a:t>Rearing of children not a priority.</a:t>
            </a:r>
          </a:p>
          <a:p>
            <a:pPr lvl="1"/>
            <a:r>
              <a:rPr lang="en-US" dirty="0" smtClean="0"/>
              <a:t>Bringing up children takes time.</a:t>
            </a:r>
          </a:p>
          <a:p>
            <a:pPr lvl="1"/>
            <a:r>
              <a:rPr lang="en-US" dirty="0" smtClean="0"/>
              <a:t>Make sacrifices. Phil. 2:3, 4</a:t>
            </a:r>
          </a:p>
          <a:p>
            <a:r>
              <a:rPr lang="en-US" dirty="0" smtClean="0"/>
              <a:t>Love disciplines. Prov. 13:24</a:t>
            </a:r>
          </a:p>
          <a:p>
            <a:r>
              <a:rPr lang="en-US" dirty="0" smtClean="0"/>
              <a:t>2 Timothy 1:5; 3:14,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623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</Template>
  <TotalTime>53</TotalTime>
  <Words>394</Words>
  <Application>Microsoft Office PowerPoint</Application>
  <PresentationFormat>On-screen Show (16:9)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Spring</vt:lpstr>
      <vt:lpstr>Loving Mothers</vt:lpstr>
      <vt:lpstr>Loves God</vt:lpstr>
      <vt:lpstr>Loves Her Neighbor</vt:lpstr>
      <vt:lpstr>Loves Her Neighbor</vt:lpstr>
      <vt:lpstr>Loves Her Husband. Titus 2:4</vt:lpstr>
      <vt:lpstr>Loves Her Husband. Titus 2:4</vt:lpstr>
      <vt:lpstr>Loves Her Children</vt:lpstr>
      <vt:lpstr>Loves Her Children</vt:lpstr>
      <vt:lpstr>Loves Her Children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Loving Mothers</dc:title>
  <dc:creator>John</dc:creator>
  <cp:lastModifiedBy>pepperrd</cp:lastModifiedBy>
  <cp:revision>9</cp:revision>
  <dcterms:created xsi:type="dcterms:W3CDTF">2013-05-12T02:18:27Z</dcterms:created>
  <dcterms:modified xsi:type="dcterms:W3CDTF">2013-05-12T13:34:37Z</dcterms:modified>
</cp:coreProperties>
</file>