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5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7CF49-D5E1-40CB-8CD3-D5366F679290}" type="datetimeFigureOut">
              <a:rPr lang="es-MX" smtClean="0"/>
              <a:t>26/05/2013</a:t>
            </a:fld>
            <a:endParaRPr lang="es-MX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F6831-CE5B-4BBE-B49A-396BF8F0C30A}" type="slidenum">
              <a:rPr lang="es-MX" smtClean="0"/>
              <a:t>‹#›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7CF49-D5E1-40CB-8CD3-D5366F679290}" type="datetimeFigureOut">
              <a:rPr lang="es-MX" smtClean="0"/>
              <a:t>26/05/2013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F6831-CE5B-4BBE-B49A-396BF8F0C30A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7CF49-D5E1-40CB-8CD3-D5366F679290}" type="datetimeFigureOut">
              <a:rPr lang="es-MX" smtClean="0"/>
              <a:t>26/05/2013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F6831-CE5B-4BBE-B49A-396BF8F0C30A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7CF49-D5E1-40CB-8CD3-D5366F679290}" type="datetimeFigureOut">
              <a:rPr lang="es-MX" smtClean="0"/>
              <a:t>26/05/2013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F6831-CE5B-4BBE-B49A-396BF8F0C30A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7CF49-D5E1-40CB-8CD3-D5366F679290}" type="datetimeFigureOut">
              <a:rPr lang="es-MX" smtClean="0"/>
              <a:t>26/05/2013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F6831-CE5B-4BBE-B49A-396BF8F0C30A}" type="slidenum">
              <a:rPr lang="es-MX" smtClean="0"/>
              <a:t>‹#›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7CF49-D5E1-40CB-8CD3-D5366F679290}" type="datetimeFigureOut">
              <a:rPr lang="es-MX" smtClean="0"/>
              <a:t>26/05/2013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F6831-CE5B-4BBE-B49A-396BF8F0C30A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7CF49-D5E1-40CB-8CD3-D5366F679290}" type="datetimeFigureOut">
              <a:rPr lang="es-MX" smtClean="0"/>
              <a:t>26/05/2013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F6831-CE5B-4BBE-B49A-396BF8F0C30A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7CF49-D5E1-40CB-8CD3-D5366F679290}" type="datetimeFigureOut">
              <a:rPr lang="es-MX" smtClean="0"/>
              <a:t>26/05/2013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F6831-CE5B-4BBE-B49A-396BF8F0C30A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7CF49-D5E1-40CB-8CD3-D5366F679290}" type="datetimeFigureOut">
              <a:rPr lang="es-MX" smtClean="0"/>
              <a:t>26/05/2013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F6831-CE5B-4BBE-B49A-396BF8F0C30A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7CF49-D5E1-40CB-8CD3-D5366F679290}" type="datetimeFigureOut">
              <a:rPr lang="es-MX" smtClean="0"/>
              <a:t>26/05/2013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F6831-CE5B-4BBE-B49A-396BF8F0C30A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7CF49-D5E1-40CB-8CD3-D5366F679290}" type="datetimeFigureOut">
              <a:rPr lang="es-MX" smtClean="0"/>
              <a:t>26/05/2013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8F2F6831-CE5B-4BBE-B49A-396BF8F0C30A}" type="slidenum">
              <a:rPr lang="es-MX" smtClean="0"/>
              <a:t>‹#›</a:t>
            </a:fld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517CF49-D5E1-40CB-8CD3-D5366F679290}" type="datetimeFigureOut">
              <a:rPr lang="es-MX" smtClean="0"/>
              <a:t>26/05/2013</a:t>
            </a:fld>
            <a:endParaRPr lang="es-MX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F2F6831-CE5B-4BBE-B49A-396BF8F0C30A}" type="slidenum">
              <a:rPr lang="es-MX" smtClean="0"/>
              <a:t>‹#›</a:t>
            </a:fld>
            <a:endParaRPr lang="es-MX"/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 </a:t>
            </a:r>
            <a:r>
              <a:rPr lang="en-US" dirty="0"/>
              <a:t>A</a:t>
            </a:r>
            <a:r>
              <a:rPr lang="en-US" dirty="0" smtClean="0"/>
              <a:t>re Able</a:t>
            </a:r>
            <a:endParaRPr lang="es-MX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Mark 10:39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592007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 everyone is courageous. </a:t>
            </a:r>
            <a:br>
              <a:rPr lang="en-US" dirty="0" smtClean="0"/>
            </a:b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Revelation 21:8</a:t>
            </a:r>
          </a:p>
          <a:p>
            <a:r>
              <a:rPr lang="en-US" sz="3600" dirty="0" smtClean="0"/>
              <a:t>The ten spies. Numbers 13:1, 2, 30-33</a:t>
            </a:r>
          </a:p>
          <a:p>
            <a:r>
              <a:rPr lang="en-US" sz="3600" dirty="0" smtClean="0"/>
              <a:t>Nehemiah 4:7-10; 6:15</a:t>
            </a: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4110736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are able to…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Overcome temptation.</a:t>
            </a:r>
          </a:p>
          <a:p>
            <a:pPr algn="ctr"/>
            <a:r>
              <a:rPr lang="en-US" sz="4400" dirty="0" smtClean="0"/>
              <a:t>Understand and do God’s will.</a:t>
            </a:r>
          </a:p>
          <a:p>
            <a:pPr algn="ctr"/>
            <a:r>
              <a:rPr lang="en-US" sz="4400" dirty="0" smtClean="0"/>
              <a:t>Look to death </a:t>
            </a:r>
            <a:r>
              <a:rPr lang="en-US" sz="4400" smtClean="0"/>
              <a:t>with hope.</a:t>
            </a:r>
            <a:endParaRPr lang="es-MX" sz="4400" dirty="0"/>
          </a:p>
        </p:txBody>
      </p:sp>
    </p:spTree>
    <p:extLst>
      <p:ext uri="{BB962C8B-B14F-4D97-AF65-F5344CB8AC3E}">
        <p14:creationId xmlns:p14="http://schemas.microsoft.com/office/powerpoint/2010/main" val="3784152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Are you willing to display the same attitude the Zebedee brothers displayed?</a:t>
            </a:r>
          </a:p>
          <a:p>
            <a:endParaRPr lang="en-US" sz="3200" dirty="0"/>
          </a:p>
          <a:p>
            <a:r>
              <a:rPr lang="en-US" sz="3200" dirty="0" smtClean="0"/>
              <a:t>God has made salvation available. Will you do your part to take advantage of it?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2356513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</TotalTime>
  <Words>77</Words>
  <Application>Microsoft Office PowerPoint</Application>
  <PresentationFormat>On-screen Show (16:9)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We Are Able</vt:lpstr>
      <vt:lpstr>Not everyone is courageous.  </vt:lpstr>
      <vt:lpstr>We are able to…</vt:lpstr>
      <vt:lpstr>Conclusion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are able</dc:title>
  <dc:creator>munozisaac08</dc:creator>
  <cp:lastModifiedBy>munozisaac08</cp:lastModifiedBy>
  <cp:revision>15</cp:revision>
  <dcterms:created xsi:type="dcterms:W3CDTF">2013-05-26T19:26:34Z</dcterms:created>
  <dcterms:modified xsi:type="dcterms:W3CDTF">2013-05-26T19:52:42Z</dcterms:modified>
</cp:coreProperties>
</file>