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06559-392B-4326-8B29-7EA7282CD6E3}" type="datetimeFigureOut">
              <a:rPr lang="en-US" smtClean="0"/>
              <a:pPr/>
              <a:t>7/21/2013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1316F-8994-4F88-9FAC-96E0397833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Coming to You…II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Thessalonians 2:1-12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803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those of us in positions of teaching and leadership seek to be like Paul?</a:t>
            </a:r>
          </a:p>
          <a:p>
            <a:r>
              <a:rPr lang="en-US" dirty="0" smtClean="0"/>
              <a:t>Will more men develop these qualities?</a:t>
            </a:r>
          </a:p>
          <a:p>
            <a:r>
              <a:rPr lang="en-US" dirty="0" smtClean="0"/>
              <a:t>Is this the kind of leadership we want?</a:t>
            </a:r>
          </a:p>
          <a:p>
            <a:r>
              <a:rPr lang="en-US" dirty="0" smtClean="0"/>
              <a:t>Why was Paul so dedicated to preaching?</a:t>
            </a:r>
          </a:p>
          <a:p>
            <a:pPr lvl="1"/>
            <a:r>
              <a:rPr lang="en-US" dirty="0" smtClean="0"/>
              <a:t>The gospel can save.</a:t>
            </a:r>
          </a:p>
          <a:p>
            <a:pPr lvl="1"/>
            <a:r>
              <a:rPr lang="en-US" dirty="0" smtClean="0"/>
              <a:t>Will you yield to its saving power?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3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 bold despite conflict.</a:t>
            </a:r>
          </a:p>
          <a:p>
            <a:r>
              <a:rPr lang="en-US" dirty="0" smtClean="0"/>
              <a:t>Know with certainty what you believe and teach.</a:t>
            </a:r>
          </a:p>
          <a:p>
            <a:r>
              <a:rPr lang="en-US" dirty="0" smtClean="0"/>
              <a:t>Have pure motives.</a:t>
            </a:r>
          </a:p>
          <a:p>
            <a:r>
              <a:rPr lang="en-US" dirty="0" smtClean="0"/>
              <a:t>Don’t try to sneak anything by anyone.</a:t>
            </a:r>
          </a:p>
          <a:p>
            <a:r>
              <a:rPr lang="en-US" dirty="0" smtClean="0"/>
              <a:t>Aim to please God first, not 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2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Not Use Flattery. 2:4-5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305800" cy="3291840"/>
          </a:xfrm>
        </p:spPr>
        <p:txBody>
          <a:bodyPr/>
          <a:lstStyle/>
          <a:p>
            <a:r>
              <a:rPr lang="en-US" dirty="0" smtClean="0"/>
              <a:t>He often used compliments. 1:2-3, 6-7; 2:19-20</a:t>
            </a:r>
          </a:p>
          <a:p>
            <a:r>
              <a:rPr lang="en-US" dirty="0" smtClean="0"/>
              <a:t>But not flattery. What’s the difference?</a:t>
            </a:r>
          </a:p>
          <a:p>
            <a:pPr lvl="1"/>
            <a:r>
              <a:rPr lang="en-US" dirty="0" smtClean="0"/>
              <a:t>Don’t want to foster pride. 2 Tim. 3:2; 1 Cor. 13:4; 1 Pet. 5:5</a:t>
            </a:r>
          </a:p>
          <a:p>
            <a:pPr lvl="1"/>
            <a:r>
              <a:rPr lang="en-US" dirty="0" smtClean="0"/>
              <a:t>Compliments encourage good behavior, while flattery usually seeks to manipulate or take advantage of someone. Prov. 2:16; 6:24.</a:t>
            </a:r>
          </a:p>
          <a:p>
            <a:r>
              <a:rPr lang="en-US" dirty="0" smtClean="0"/>
              <a:t>Learn the art of complimenting without flattering.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4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8150"/>
            <a:ext cx="89154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Did Not Have Greedy Intentions. 2:4-5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90900"/>
          </a:xfrm>
        </p:spPr>
        <p:txBody>
          <a:bodyPr/>
          <a:lstStyle/>
          <a:p>
            <a:r>
              <a:rPr lang="en-US" dirty="0" smtClean="0"/>
              <a:t>Paul defended his right to compensation (1 Cor. 9), and sometimes received such. 2 Cor. 11:8; Phil. 4:15-16</a:t>
            </a:r>
          </a:p>
          <a:p>
            <a:r>
              <a:rPr lang="en-US" dirty="0" smtClean="0"/>
              <a:t>But preaching (or overseeing) for money is not the same as receiving money.</a:t>
            </a:r>
          </a:p>
          <a:p>
            <a:r>
              <a:rPr lang="en-US" dirty="0" smtClean="0"/>
              <a:t>Is it simply a job? Or do we have the spirit of Paul? Rom. 1:14-15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9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Not a Glory-seeker.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imitated Jesus in being a servant. John 13; Phil. 2</a:t>
            </a:r>
          </a:p>
          <a:p>
            <a:r>
              <a:rPr lang="en-US" dirty="0" smtClean="0"/>
              <a:t>Willing to be seen as a nobody. 1 Cor. 4:9-13</a:t>
            </a:r>
          </a:p>
          <a:p>
            <a:pPr lvl="1"/>
            <a:r>
              <a:rPr lang="en-US" dirty="0" smtClean="0"/>
              <a:t>Though not when it came to the authority of the message being challenged.</a:t>
            </a:r>
          </a:p>
          <a:p>
            <a:r>
              <a:rPr lang="en-US" dirty="0" smtClean="0"/>
              <a:t>How do we see ourselves? </a:t>
            </a:r>
          </a:p>
          <a:p>
            <a:r>
              <a:rPr lang="en-US" dirty="0" smtClean="0"/>
              <a:t>Have a servant mentality. Phil. 2:5-7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1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and Sacrificing. 2:6-8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gospel all we have to offer?</a:t>
            </a:r>
          </a:p>
          <a:p>
            <a:pPr lvl="1"/>
            <a:r>
              <a:rPr lang="en-US" dirty="0" smtClean="0"/>
              <a:t>In one sense. John 6</a:t>
            </a:r>
          </a:p>
          <a:p>
            <a:pPr lvl="1"/>
            <a:r>
              <a:rPr lang="en-US" dirty="0" smtClean="0"/>
              <a:t>But we can also give ourselves. 2 Cor. 12:15a</a:t>
            </a:r>
          </a:p>
          <a:p>
            <a:r>
              <a:rPr lang="en-US" dirty="0" smtClean="0"/>
              <a:t>We must resist the me-first attitude. Acts 20:35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61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Behavior.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Guarded his conduct. 2 Cor. 8:20, 21</a:t>
            </a:r>
          </a:p>
          <a:p>
            <a:r>
              <a:rPr lang="en-US" dirty="0" smtClean="0"/>
              <a:t>All must heed this lesson, but positions of influence have even greater responsibility. James 3:1</a:t>
            </a:r>
          </a:p>
          <a:p>
            <a:r>
              <a:rPr lang="en-US" dirty="0" smtClean="0"/>
              <a:t>Failure here can do great damage to churches and reputations are easier to destroy than to repair.</a:t>
            </a:r>
          </a:p>
          <a:p>
            <a:r>
              <a:rPr lang="en-US" dirty="0" smtClean="0"/>
              <a:t>Let’s not be like those of Rom. 2:21-24.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5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a Father. 2:10-12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Likely more of an air of authority than 2:7.</a:t>
            </a:r>
          </a:p>
          <a:p>
            <a:r>
              <a:rPr lang="en-US" dirty="0" smtClean="0"/>
              <a:t>Still comforted/encouraged, but also exhorted and charged. </a:t>
            </a:r>
          </a:p>
          <a:p>
            <a:pPr lvl="1"/>
            <a:r>
              <a:rPr lang="en-US" dirty="0" smtClean="0"/>
              <a:t>He could use the rod. 1 Cor. 4:21</a:t>
            </a:r>
          </a:p>
          <a:p>
            <a:pPr lvl="1"/>
            <a:r>
              <a:rPr lang="en-US" dirty="0" smtClean="0"/>
              <a:t>Told Titus to sharply rebuke some. Titus 1:13</a:t>
            </a:r>
          </a:p>
          <a:p>
            <a:r>
              <a:rPr lang="en-US" dirty="0" smtClean="0"/>
              <a:t>Good parenting involves tenderness and firmness.</a:t>
            </a:r>
          </a:p>
          <a:p>
            <a:r>
              <a:rPr lang="en-US" dirty="0" smtClean="0"/>
              <a:t>See this as a work of love.</a:t>
            </a:r>
          </a:p>
        </p:txBody>
      </p:sp>
    </p:spTree>
    <p:extLst>
      <p:ext uri="{BB962C8B-B14F-4D97-AF65-F5344CB8AC3E}">
        <p14:creationId xmlns:p14="http://schemas.microsoft.com/office/powerpoint/2010/main" xmlns="" val="2562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a Father. 2:10-12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Likely more of an air of authority than 2:7.</a:t>
            </a:r>
          </a:p>
          <a:p>
            <a:r>
              <a:rPr lang="en-US" dirty="0" smtClean="0"/>
              <a:t>Still comforted/encouraged, but also exhorted and charged. </a:t>
            </a:r>
          </a:p>
          <a:p>
            <a:r>
              <a:rPr lang="en-US" dirty="0" smtClean="0"/>
              <a:t>Good parenting involves tenderness and firmness.</a:t>
            </a:r>
          </a:p>
          <a:p>
            <a:r>
              <a:rPr lang="en-US" dirty="0" smtClean="0"/>
              <a:t>See this as a work of love.</a:t>
            </a:r>
          </a:p>
          <a:p>
            <a:r>
              <a:rPr lang="en-US" dirty="0" smtClean="0"/>
              <a:t>Be able to encourage and use firmness.</a:t>
            </a:r>
          </a:p>
          <a:p>
            <a:r>
              <a:rPr lang="en-US" dirty="0" smtClean="0"/>
              <a:t>Respond properly to this. </a:t>
            </a:r>
          </a:p>
        </p:txBody>
      </p:sp>
    </p:spTree>
    <p:extLst>
      <p:ext uri="{BB962C8B-B14F-4D97-AF65-F5344CB8AC3E}">
        <p14:creationId xmlns:p14="http://schemas.microsoft.com/office/powerpoint/2010/main" xmlns="" val="18636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510</Words>
  <Application>Microsoft Office PowerPoint</Application>
  <PresentationFormat>On-screen Show (16:9)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Our Coming to You…II</vt:lpstr>
      <vt:lpstr>Review of Part One</vt:lpstr>
      <vt:lpstr>Did Not Use Flattery. 2:4-5</vt:lpstr>
      <vt:lpstr>Did Not Have Greedy Intentions. 2:4-5</vt:lpstr>
      <vt:lpstr>Was Not a Glory-seeker. 2:6</vt:lpstr>
      <vt:lpstr>Caring and Sacrificing. 2:6-8</vt:lpstr>
      <vt:lpstr>Proper Behavior. 2:10</vt:lpstr>
      <vt:lpstr>Like a Father. 2:10-12</vt:lpstr>
      <vt:lpstr>Like a Father. 2:10-12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Coming to You…II</dc:title>
  <dc:creator>John</dc:creator>
  <cp:lastModifiedBy>pepperrd</cp:lastModifiedBy>
  <cp:revision>5</cp:revision>
  <dcterms:created xsi:type="dcterms:W3CDTF">2013-07-21T02:00:23Z</dcterms:created>
  <dcterms:modified xsi:type="dcterms:W3CDTF">2013-07-21T13:38:08Z</dcterms:modified>
</cp:coreProperties>
</file>