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9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6183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029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283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607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931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037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6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987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10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722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691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73063-6C3F-41A2-AE5D-FFE0572D1A8C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484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57350"/>
            <a:ext cx="6324600" cy="1102519"/>
          </a:xfrm>
        </p:spPr>
        <p:txBody>
          <a:bodyPr/>
          <a:lstStyle/>
          <a:p>
            <a:r>
              <a:rPr lang="en-US" dirty="0" smtClean="0"/>
              <a:t>Overview of the Bible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2952750"/>
            <a:ext cx="3124200" cy="8001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Lesson 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06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09550"/>
            <a:ext cx="5867400" cy="857250"/>
          </a:xfrm>
        </p:spPr>
        <p:txBody>
          <a:bodyPr/>
          <a:lstStyle/>
          <a:p>
            <a:r>
              <a:rPr lang="en-US" dirty="0" smtClean="0"/>
              <a:t>The Bible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/>
          </a:bodyPr>
          <a:lstStyle/>
          <a:p>
            <a:r>
              <a:rPr lang="en-US" dirty="0"/>
              <a:t>Before the flood (Creation). Genesis 1-5</a:t>
            </a:r>
          </a:p>
          <a:p>
            <a:r>
              <a:rPr lang="en-US" dirty="0" smtClean="0"/>
              <a:t>The </a:t>
            </a:r>
            <a:r>
              <a:rPr lang="en-US" dirty="0"/>
              <a:t>flood. Genesis 6-10</a:t>
            </a:r>
          </a:p>
          <a:p>
            <a:r>
              <a:rPr lang="en-US" dirty="0" smtClean="0"/>
              <a:t>Scattering </a:t>
            </a:r>
            <a:r>
              <a:rPr lang="en-US" dirty="0"/>
              <a:t>of the people. Genesis 11</a:t>
            </a:r>
          </a:p>
          <a:p>
            <a:r>
              <a:rPr lang="en-US" dirty="0" smtClean="0"/>
              <a:t>The </a:t>
            </a:r>
            <a:r>
              <a:rPr lang="en-US" dirty="0"/>
              <a:t>Patriarchs. Genesis 12-50</a:t>
            </a:r>
          </a:p>
          <a:p>
            <a:pPr lvl="1"/>
            <a:r>
              <a:rPr lang="en-US" dirty="0" smtClean="0"/>
              <a:t>Abraham</a:t>
            </a:r>
            <a:r>
              <a:rPr lang="en-US" dirty="0"/>
              <a:t>. Genesis </a:t>
            </a:r>
            <a:r>
              <a:rPr lang="en-US" dirty="0" smtClean="0"/>
              <a:t>12-25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872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epperrd\Desktop\maps cd\Individual Maps\Maps PNG folder\04 Lands of the Patriarch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79940"/>
            <a:ext cx="9143999" cy="5223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09550"/>
            <a:ext cx="5867400" cy="857250"/>
          </a:xfrm>
        </p:spPr>
        <p:txBody>
          <a:bodyPr/>
          <a:lstStyle/>
          <a:p>
            <a:r>
              <a:rPr lang="en-US" dirty="0" smtClean="0"/>
              <a:t>The Bible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Before the flood (Creation). Genesis 1-5</a:t>
            </a:r>
          </a:p>
          <a:p>
            <a:r>
              <a:rPr lang="en-US" dirty="0" smtClean="0"/>
              <a:t>The </a:t>
            </a:r>
            <a:r>
              <a:rPr lang="en-US" dirty="0"/>
              <a:t>flood. Genesis 6-10</a:t>
            </a:r>
          </a:p>
          <a:p>
            <a:r>
              <a:rPr lang="en-US" dirty="0" smtClean="0"/>
              <a:t>Scattering </a:t>
            </a:r>
            <a:r>
              <a:rPr lang="en-US" dirty="0"/>
              <a:t>of the people. Genesis 11</a:t>
            </a:r>
          </a:p>
          <a:p>
            <a:r>
              <a:rPr lang="en-US" dirty="0" smtClean="0"/>
              <a:t>The </a:t>
            </a:r>
            <a:r>
              <a:rPr lang="en-US" dirty="0"/>
              <a:t>Patriarchs. Genesis 12-50</a:t>
            </a:r>
          </a:p>
          <a:p>
            <a:pPr lvl="1"/>
            <a:r>
              <a:rPr lang="en-US" dirty="0" smtClean="0"/>
              <a:t>Abraham</a:t>
            </a:r>
            <a:r>
              <a:rPr lang="en-US" dirty="0"/>
              <a:t>. Genesis 12-25</a:t>
            </a:r>
          </a:p>
          <a:p>
            <a:pPr lvl="1"/>
            <a:r>
              <a:rPr lang="en-US" dirty="0" smtClean="0"/>
              <a:t>Isaac</a:t>
            </a:r>
            <a:r>
              <a:rPr lang="en-US" dirty="0"/>
              <a:t>. Genesis 25-27</a:t>
            </a:r>
          </a:p>
          <a:p>
            <a:pPr lvl="1"/>
            <a:r>
              <a:rPr lang="en-US" dirty="0" smtClean="0"/>
              <a:t>Jacob</a:t>
            </a:r>
            <a:r>
              <a:rPr lang="en-US" dirty="0"/>
              <a:t>. Genesis </a:t>
            </a:r>
            <a:r>
              <a:rPr lang="en-US" dirty="0" smtClean="0"/>
              <a:t>28-35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872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Patriarchs. Genesis 12-50</a:t>
            </a:r>
          </a:p>
          <a:p>
            <a:pPr lvl="1"/>
            <a:r>
              <a:rPr lang="en-US" dirty="0" smtClean="0"/>
              <a:t>Abraham</a:t>
            </a:r>
            <a:r>
              <a:rPr lang="en-US" dirty="0"/>
              <a:t>. Genesis 12-25</a:t>
            </a:r>
          </a:p>
          <a:p>
            <a:pPr lvl="1"/>
            <a:r>
              <a:rPr lang="en-US" dirty="0" smtClean="0"/>
              <a:t>Isaac</a:t>
            </a:r>
            <a:r>
              <a:rPr lang="en-US" dirty="0"/>
              <a:t>. Genesis 25-27</a:t>
            </a:r>
          </a:p>
          <a:p>
            <a:pPr lvl="1"/>
            <a:r>
              <a:rPr lang="en-US" dirty="0" smtClean="0"/>
              <a:t>Jacob</a:t>
            </a:r>
            <a:r>
              <a:rPr lang="en-US" dirty="0"/>
              <a:t>. Genesis 28-35</a:t>
            </a:r>
          </a:p>
          <a:p>
            <a:pPr lvl="1"/>
            <a:r>
              <a:rPr lang="en-US" dirty="0" smtClean="0"/>
              <a:t>Esau</a:t>
            </a:r>
            <a:r>
              <a:rPr lang="en-US" dirty="0"/>
              <a:t>. Genesis 36</a:t>
            </a:r>
          </a:p>
          <a:p>
            <a:pPr lvl="1"/>
            <a:r>
              <a:rPr lang="en-US" dirty="0" smtClean="0"/>
              <a:t>Joseph</a:t>
            </a:r>
            <a:r>
              <a:rPr lang="en-US" dirty="0"/>
              <a:t>. Genesis 37-50</a:t>
            </a:r>
          </a:p>
          <a:p>
            <a:r>
              <a:rPr lang="en-US" dirty="0" smtClean="0"/>
              <a:t>The </a:t>
            </a:r>
            <a:r>
              <a:rPr lang="en-US" dirty="0"/>
              <a:t>exodus from Egypt. Exodus 1-18 (actually continues on to Num. 14)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00200" y="209550"/>
            <a:ext cx="5867400" cy="857250"/>
          </a:xfrm>
        </p:spPr>
        <p:txBody>
          <a:bodyPr/>
          <a:lstStyle/>
          <a:p>
            <a:r>
              <a:rPr lang="en-US" dirty="0" smtClean="0"/>
              <a:t>The Bible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3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122</Words>
  <Application>Microsoft Office PowerPoint</Application>
  <PresentationFormat>On-screen Show (16:9)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Overview of the Bible</vt:lpstr>
      <vt:lpstr>The Bible Story</vt:lpstr>
      <vt:lpstr>Slide 3</vt:lpstr>
      <vt:lpstr>The Bible Story</vt:lpstr>
      <vt:lpstr>The Bible Story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Bible</dc:title>
  <dc:creator>John</dc:creator>
  <cp:lastModifiedBy>pepperrd</cp:lastModifiedBy>
  <cp:revision>3</cp:revision>
  <dcterms:created xsi:type="dcterms:W3CDTF">2013-07-13T18:21:04Z</dcterms:created>
  <dcterms:modified xsi:type="dcterms:W3CDTF">2013-07-14T14:10:40Z</dcterms:modified>
</cp:coreProperties>
</file>