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18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29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83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607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931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37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8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10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22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91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73063-6C3F-41A2-AE5D-FFE0572D1A8C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AC0B-BE77-404D-A846-2EA257E9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84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57350"/>
            <a:ext cx="6324600" cy="1102519"/>
          </a:xfrm>
        </p:spPr>
        <p:txBody>
          <a:bodyPr/>
          <a:lstStyle/>
          <a:p>
            <a:r>
              <a:rPr lang="en-US" dirty="0" smtClean="0"/>
              <a:t>Overview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2952750"/>
            <a:ext cx="3124200" cy="8001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Lesson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0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epperrd\Desktop\maps cd\Individual Maps\Maps PNG folder\04 Lands of the Patriarch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79940"/>
            <a:ext cx="9143999" cy="522344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18202453">
            <a:off x="6310167" y="413283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666884">
            <a:off x="3719364" y="1244186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5463268">
            <a:off x="2834498" y="3933967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9550"/>
            <a:ext cx="5867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Promises to 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76350"/>
            <a:ext cx="71628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Nation</a:t>
            </a:r>
          </a:p>
          <a:p>
            <a:r>
              <a:rPr lang="en-US" dirty="0" smtClean="0"/>
              <a:t>Land</a:t>
            </a:r>
          </a:p>
          <a:p>
            <a:r>
              <a:rPr lang="en-US" dirty="0" smtClean="0"/>
              <a:t>Spiritual (Seed)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72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/>
          </a:bodyPr>
          <a:lstStyle/>
          <a:p>
            <a:r>
              <a:rPr lang="en-US" dirty="0" smtClean="0"/>
              <a:t>Entered Canaan. 75</a:t>
            </a:r>
          </a:p>
          <a:p>
            <a:r>
              <a:rPr lang="en-US" dirty="0" smtClean="0"/>
              <a:t>Birth of Ishmael. 86</a:t>
            </a:r>
          </a:p>
          <a:p>
            <a:r>
              <a:rPr lang="en-US" dirty="0" smtClean="0"/>
              <a:t>Covenant of circumcision. 99</a:t>
            </a:r>
          </a:p>
          <a:p>
            <a:r>
              <a:rPr lang="en-US" dirty="0" smtClean="0"/>
              <a:t>Birth of Isaac. 100</a:t>
            </a:r>
          </a:p>
          <a:p>
            <a:r>
              <a:rPr lang="en-US" dirty="0" smtClean="0"/>
              <a:t>Death of Sarah. 137</a:t>
            </a:r>
          </a:p>
          <a:p>
            <a:r>
              <a:rPr lang="en-US" dirty="0" smtClean="0"/>
              <a:t>Death. 175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00200" y="209550"/>
            <a:ext cx="5867400" cy="857250"/>
          </a:xfrm>
        </p:spPr>
        <p:txBody>
          <a:bodyPr/>
          <a:lstStyle/>
          <a:p>
            <a:r>
              <a:rPr lang="en-US" dirty="0" smtClean="0"/>
              <a:t>Abraham’s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2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09550"/>
            <a:ext cx="5638800" cy="857250"/>
          </a:xfrm>
        </p:spPr>
        <p:txBody>
          <a:bodyPr/>
          <a:lstStyle/>
          <a:p>
            <a:r>
              <a:rPr lang="en-US" dirty="0" smtClean="0"/>
              <a:t>Jacob’s 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9"/>
            <a:ext cx="8229600" cy="3048001"/>
          </a:xfrm>
        </p:spPr>
        <p:txBody>
          <a:bodyPr/>
          <a:lstStyle/>
          <a:p>
            <a:r>
              <a:rPr lang="en-US" dirty="0" smtClean="0"/>
              <a:t>Leah: Reuben, Simeon, Levi, Judah, Issachar, </a:t>
            </a:r>
            <a:r>
              <a:rPr lang="en-US" dirty="0" err="1" smtClean="0"/>
              <a:t>Zebulun</a:t>
            </a:r>
            <a:endParaRPr lang="en-US" dirty="0" smtClean="0"/>
          </a:p>
          <a:p>
            <a:r>
              <a:rPr lang="en-US" dirty="0" err="1" smtClean="0"/>
              <a:t>Bilhah</a:t>
            </a:r>
            <a:r>
              <a:rPr lang="en-US" dirty="0" smtClean="0"/>
              <a:t>: Dan and Naphtali</a:t>
            </a:r>
          </a:p>
          <a:p>
            <a:r>
              <a:rPr lang="en-US" dirty="0" err="1" smtClean="0"/>
              <a:t>Zilpah</a:t>
            </a:r>
            <a:r>
              <a:rPr lang="en-US" dirty="0" smtClean="0"/>
              <a:t>: Gad and Asher</a:t>
            </a:r>
          </a:p>
          <a:p>
            <a:r>
              <a:rPr lang="en-US" dirty="0" smtClean="0"/>
              <a:t>Rachel: Joseph and Benjamin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233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epperrd\Desktop\maps cd\Individual Maps\Maps PNG folder\04 Lands of the Patriarch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79940"/>
            <a:ext cx="9143999" cy="522344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18202453">
            <a:off x="6310167" y="413283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666884">
            <a:off x="3719364" y="1244186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9200" flipV="1">
            <a:off x="857451" y="3626291"/>
            <a:ext cx="912615" cy="183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5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75</Words>
  <Application>Microsoft Office PowerPoint</Application>
  <PresentationFormat>On-screen Show (16:9)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Overview of the Bible</vt:lpstr>
      <vt:lpstr>Slide 2</vt:lpstr>
      <vt:lpstr>The Promises to Abraham</vt:lpstr>
      <vt:lpstr>Abraham’s Ages</vt:lpstr>
      <vt:lpstr>Jacob’s Sons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Bible</dc:title>
  <dc:creator>John</dc:creator>
  <cp:lastModifiedBy>pepperrd</cp:lastModifiedBy>
  <cp:revision>8</cp:revision>
  <dcterms:created xsi:type="dcterms:W3CDTF">2013-07-13T18:21:04Z</dcterms:created>
  <dcterms:modified xsi:type="dcterms:W3CDTF">2013-07-17T21:11:56Z</dcterms:modified>
</cp:coreProperties>
</file>