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75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solidFill>
            <a:schemeClr val="bg1"/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73063-6C3F-41A2-AE5D-FFE0572D1A8C}" type="datetimeFigureOut">
              <a:rPr lang="en-US" smtClean="0"/>
              <a:pPr/>
              <a:t>7/21/2013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8AC0B-BE77-404D-A846-2EA257E9DF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61836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73063-6C3F-41A2-AE5D-FFE0572D1A8C}" type="datetimeFigureOut">
              <a:rPr lang="en-US" smtClean="0"/>
              <a:pPr/>
              <a:t>7/21/2013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8AC0B-BE77-404D-A846-2EA257E9DF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0290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73063-6C3F-41A2-AE5D-FFE0572D1A8C}" type="datetimeFigureOut">
              <a:rPr lang="en-US" smtClean="0"/>
              <a:pPr/>
              <a:t>7/21/2013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8AC0B-BE77-404D-A846-2EA257E9DF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2838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73063-6C3F-41A2-AE5D-FFE0572D1A8C}" type="datetimeFigureOut">
              <a:rPr lang="en-US" smtClean="0"/>
              <a:pPr/>
              <a:t>7/21/2013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8AC0B-BE77-404D-A846-2EA257E9DF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76075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73063-6C3F-41A2-AE5D-FFE0572D1A8C}" type="datetimeFigureOut">
              <a:rPr lang="en-US" smtClean="0"/>
              <a:pPr/>
              <a:t>7/21/2013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8AC0B-BE77-404D-A846-2EA257E9DF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9313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73063-6C3F-41A2-AE5D-FFE0572D1A8C}" type="datetimeFigureOut">
              <a:rPr lang="en-US" smtClean="0"/>
              <a:pPr/>
              <a:t>7/21/2013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8AC0B-BE77-404D-A846-2EA257E9DF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0370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73063-6C3F-41A2-AE5D-FFE0572D1A8C}" type="datetimeFigureOut">
              <a:rPr lang="en-US" smtClean="0"/>
              <a:pPr/>
              <a:t>7/21/2013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8AC0B-BE77-404D-A846-2EA257E9DF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68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73063-6C3F-41A2-AE5D-FFE0572D1A8C}" type="datetimeFigureOut">
              <a:rPr lang="en-US" smtClean="0"/>
              <a:pPr/>
              <a:t>7/21/2013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8AC0B-BE77-404D-A846-2EA257E9DF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9872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73063-6C3F-41A2-AE5D-FFE0572D1A8C}" type="datetimeFigureOut">
              <a:rPr lang="en-US" smtClean="0"/>
              <a:pPr/>
              <a:t>7/21/2013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8AC0B-BE77-404D-A846-2EA257E9DF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2102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73063-6C3F-41A2-AE5D-FFE0572D1A8C}" type="datetimeFigureOut">
              <a:rPr lang="en-US" smtClean="0"/>
              <a:pPr/>
              <a:t>7/21/2013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8AC0B-BE77-404D-A846-2EA257E9DF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7220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73063-6C3F-41A2-AE5D-FFE0572D1A8C}" type="datetimeFigureOut">
              <a:rPr lang="en-US" smtClean="0"/>
              <a:pPr/>
              <a:t>7/21/2013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8AC0B-BE77-404D-A846-2EA257E9DF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6919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0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73063-6C3F-41A2-AE5D-FFE0572D1A8C}" type="datetimeFigureOut">
              <a:rPr lang="en-US" smtClean="0"/>
              <a:pPr/>
              <a:t>7/21/2013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8AC0B-BE77-404D-A846-2EA257E9DF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4849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>
        <p:tmplLst>
          <p:tmpl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657350"/>
            <a:ext cx="6324600" cy="1102519"/>
          </a:xfrm>
        </p:spPr>
        <p:txBody>
          <a:bodyPr/>
          <a:lstStyle/>
          <a:p>
            <a:r>
              <a:rPr lang="en-US" dirty="0" smtClean="0"/>
              <a:t>Overview of the Bible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1800" y="2952750"/>
            <a:ext cx="3124200" cy="800100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Lesson </a:t>
            </a:r>
            <a:r>
              <a:rPr lang="en-US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906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pepperrd\Desktop\maps cd\Individual Maps\Maps PNG folder\04 Lands of the Patriarch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5223440"/>
          </a:xfrm>
          <a:prstGeom prst="rect">
            <a:avLst/>
          </a:prstGeom>
          <a:noFill/>
        </p:spPr>
      </p:pic>
      <p:sp>
        <p:nvSpPr>
          <p:cNvPr id="5" name="Right Arrow 4"/>
          <p:cNvSpPr/>
          <p:nvPr/>
        </p:nvSpPr>
        <p:spPr>
          <a:xfrm rot="18202453">
            <a:off x="6310167" y="4132830"/>
            <a:ext cx="685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2666884">
            <a:off x="3719364" y="1244186"/>
            <a:ext cx="685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15463268">
            <a:off x="2834498" y="3933967"/>
            <a:ext cx="685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653067" y="514350"/>
            <a:ext cx="2109933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sz="2800" dirty="0" smtClean="0"/>
              <a:t>Nation</a:t>
            </a:r>
          </a:p>
          <a:p>
            <a:pPr marL="282575" indent="-282575">
              <a:buFont typeface="Arial" pitchFamily="34" charset="0"/>
              <a:buChar char="•"/>
            </a:pPr>
            <a:r>
              <a:rPr lang="en-US" sz="2800" dirty="0" smtClean="0"/>
              <a:t>Land</a:t>
            </a:r>
          </a:p>
          <a:p>
            <a:pPr marL="282575" indent="-282575">
              <a:buFont typeface="Arial" pitchFamily="34" charset="0"/>
              <a:buChar char="•"/>
            </a:pPr>
            <a:r>
              <a:rPr lang="en-US" sz="2800" dirty="0" smtClean="0"/>
              <a:t>Spiritual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9</Words>
  <Application>Microsoft Office PowerPoint</Application>
  <PresentationFormat>On-screen Show (16:9)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Overview of the Bible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the Bible</dc:title>
  <dc:creator>John</dc:creator>
  <cp:lastModifiedBy>pepperrd</cp:lastModifiedBy>
  <cp:revision>10</cp:revision>
  <dcterms:created xsi:type="dcterms:W3CDTF">2013-07-13T18:21:04Z</dcterms:created>
  <dcterms:modified xsi:type="dcterms:W3CDTF">2013-07-21T13:37:14Z</dcterms:modified>
</cp:coreProperties>
</file>