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69B2-ABCE-4F13-B051-9CFDDBAD7A67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0AE2-7C5A-43AB-886B-740E9F355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3942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69B2-ABCE-4F13-B051-9CFDDBAD7A67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0AE2-7C5A-43AB-886B-740E9F355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9822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69B2-ABCE-4F13-B051-9CFDDBAD7A67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0AE2-7C5A-43AB-886B-740E9F355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4599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69B2-ABCE-4F13-B051-9CFDDBAD7A67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0AE2-7C5A-43AB-886B-740E9F355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063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69B2-ABCE-4F13-B051-9CFDDBAD7A67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0AE2-7C5A-43AB-886B-740E9F355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682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69B2-ABCE-4F13-B051-9CFDDBAD7A67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0AE2-7C5A-43AB-886B-740E9F355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9281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69B2-ABCE-4F13-B051-9CFDDBAD7A67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0AE2-7C5A-43AB-886B-740E9F355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8448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69B2-ABCE-4F13-B051-9CFDDBAD7A67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0AE2-7C5A-43AB-886B-740E9F355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5211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69B2-ABCE-4F13-B051-9CFDDBAD7A67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0AE2-7C5A-43AB-886B-740E9F355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07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69B2-ABCE-4F13-B051-9CFDDBAD7A67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0AE2-7C5A-43AB-886B-740E9F355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343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69B2-ABCE-4F13-B051-9CFDDBAD7A67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0AE2-7C5A-43AB-886B-740E9F355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339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B69B2-ABCE-4F13-B051-9CFDDBAD7A67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A0AE2-7C5A-43AB-886B-740E9F355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2090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>
        <p:tmplLst>
          <p:tmpl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Overview of the Bible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2952750"/>
            <a:ext cx="3962400" cy="6477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Lesson 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816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09550"/>
            <a:ext cx="5867400" cy="857250"/>
          </a:xfrm>
        </p:spPr>
        <p:txBody>
          <a:bodyPr/>
          <a:lstStyle/>
          <a:p>
            <a:r>
              <a:rPr lang="en-US" dirty="0" smtClean="0"/>
              <a:t>The Bible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5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Before the flood. Genesis 1-5</a:t>
            </a:r>
          </a:p>
          <a:p>
            <a:r>
              <a:rPr lang="en-US" dirty="0" smtClean="0"/>
              <a:t>The </a:t>
            </a:r>
            <a:r>
              <a:rPr lang="en-US" dirty="0"/>
              <a:t>flood. Genesis 6-10</a:t>
            </a:r>
          </a:p>
          <a:p>
            <a:r>
              <a:rPr lang="en-US" dirty="0" smtClean="0"/>
              <a:t>Scattering </a:t>
            </a:r>
            <a:r>
              <a:rPr lang="en-US" dirty="0"/>
              <a:t>of the people. Genesis 11</a:t>
            </a:r>
          </a:p>
          <a:p>
            <a:r>
              <a:rPr lang="en-US" dirty="0" smtClean="0"/>
              <a:t>The </a:t>
            </a:r>
            <a:r>
              <a:rPr lang="en-US" dirty="0"/>
              <a:t>Patriarchs. Genesis 12-50</a:t>
            </a:r>
          </a:p>
          <a:p>
            <a:pPr lvl="1"/>
            <a:r>
              <a:rPr lang="en-US" dirty="0" smtClean="0"/>
              <a:t>Abraham</a:t>
            </a:r>
            <a:r>
              <a:rPr lang="en-US" dirty="0"/>
              <a:t>. Genesis 12-25</a:t>
            </a:r>
          </a:p>
          <a:p>
            <a:pPr lvl="1"/>
            <a:r>
              <a:rPr lang="en-US" dirty="0" smtClean="0"/>
              <a:t>Isaac</a:t>
            </a:r>
            <a:r>
              <a:rPr lang="en-US" dirty="0"/>
              <a:t>. Genesis </a:t>
            </a:r>
            <a:r>
              <a:rPr lang="en-US" dirty="0" smtClean="0"/>
              <a:t>25-27</a:t>
            </a:r>
          </a:p>
          <a:p>
            <a:pPr lvl="1"/>
            <a:r>
              <a:rPr lang="en-US" dirty="0" smtClean="0"/>
              <a:t>Jacob. Genesis 28-35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071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09550"/>
            <a:ext cx="5867400" cy="857250"/>
          </a:xfrm>
        </p:spPr>
        <p:txBody>
          <a:bodyPr/>
          <a:lstStyle/>
          <a:p>
            <a:r>
              <a:rPr lang="en-US" dirty="0" smtClean="0"/>
              <a:t>The Bible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599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Patriarchs. Genesis 12-50</a:t>
            </a:r>
          </a:p>
          <a:p>
            <a:pPr lvl="1"/>
            <a:r>
              <a:rPr lang="en-US" dirty="0" smtClean="0"/>
              <a:t>Abraham</a:t>
            </a:r>
            <a:r>
              <a:rPr lang="en-US" dirty="0"/>
              <a:t>. Genesis 12-25</a:t>
            </a:r>
          </a:p>
          <a:p>
            <a:pPr lvl="1"/>
            <a:r>
              <a:rPr lang="en-US" dirty="0" smtClean="0"/>
              <a:t>Isaac</a:t>
            </a:r>
            <a:r>
              <a:rPr lang="en-US" dirty="0"/>
              <a:t>. Genesis </a:t>
            </a:r>
            <a:r>
              <a:rPr lang="en-US" dirty="0" smtClean="0"/>
              <a:t>25-27</a:t>
            </a:r>
          </a:p>
          <a:p>
            <a:pPr lvl="1"/>
            <a:r>
              <a:rPr lang="en-US" dirty="0" smtClean="0"/>
              <a:t>Jacob. Genesis 28-35</a:t>
            </a:r>
          </a:p>
          <a:p>
            <a:pPr lvl="2"/>
            <a:r>
              <a:rPr lang="en-US" dirty="0" smtClean="0"/>
              <a:t>Esau</a:t>
            </a:r>
            <a:r>
              <a:rPr lang="en-US" dirty="0"/>
              <a:t>. Genesis 36</a:t>
            </a:r>
          </a:p>
          <a:p>
            <a:pPr lvl="1"/>
            <a:r>
              <a:rPr lang="en-US" dirty="0" smtClean="0"/>
              <a:t>Joseph</a:t>
            </a:r>
            <a:r>
              <a:rPr lang="en-US" dirty="0"/>
              <a:t>. Genesis 37-50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139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09550"/>
            <a:ext cx="5867400" cy="857250"/>
          </a:xfrm>
        </p:spPr>
        <p:txBody>
          <a:bodyPr/>
          <a:lstStyle/>
          <a:p>
            <a:r>
              <a:rPr lang="en-US" dirty="0" smtClean="0"/>
              <a:t>The Bible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733800"/>
          </a:xfrm>
        </p:spPr>
        <p:txBody>
          <a:bodyPr>
            <a:normAutofit/>
          </a:bodyPr>
          <a:lstStyle/>
          <a:p>
            <a:r>
              <a:rPr lang="en-US" dirty="0"/>
              <a:t>Before the flood. Genesis 1-5</a:t>
            </a:r>
          </a:p>
          <a:p>
            <a:r>
              <a:rPr lang="en-US" dirty="0" smtClean="0"/>
              <a:t>The </a:t>
            </a:r>
            <a:r>
              <a:rPr lang="en-US" dirty="0"/>
              <a:t>flood. Genesis 6-10</a:t>
            </a:r>
          </a:p>
          <a:p>
            <a:r>
              <a:rPr lang="en-US" dirty="0" smtClean="0"/>
              <a:t>Scattering </a:t>
            </a:r>
            <a:r>
              <a:rPr lang="en-US" dirty="0"/>
              <a:t>of the people. Genesis 11</a:t>
            </a:r>
          </a:p>
          <a:p>
            <a:r>
              <a:rPr lang="en-US" dirty="0" smtClean="0"/>
              <a:t>The </a:t>
            </a:r>
            <a:r>
              <a:rPr lang="en-US" dirty="0"/>
              <a:t>Patriarchs. Genesis 12-50</a:t>
            </a:r>
          </a:p>
          <a:p>
            <a:r>
              <a:rPr lang="en-US" dirty="0"/>
              <a:t>The exodus from Egypt. </a:t>
            </a:r>
            <a:r>
              <a:rPr lang="en-US" dirty="0" smtClean="0"/>
              <a:t>Ex. 1—Num. </a:t>
            </a:r>
            <a:r>
              <a:rPr lang="en-US" dirty="0"/>
              <a:t>14 </a:t>
            </a:r>
          </a:p>
          <a:p>
            <a:r>
              <a:rPr lang="en-US" dirty="0"/>
              <a:t> </a:t>
            </a:r>
            <a:r>
              <a:rPr lang="en-US" dirty="0" smtClean="0"/>
              <a:t>Wandering </a:t>
            </a:r>
            <a:r>
              <a:rPr lang="en-US" dirty="0"/>
              <a:t>in the wilderness. </a:t>
            </a:r>
            <a:r>
              <a:rPr lang="en-US" dirty="0" smtClean="0"/>
              <a:t>Num. 15—Deut. </a:t>
            </a:r>
            <a:r>
              <a:rPr lang="en-US" dirty="0"/>
              <a:t>34 </a:t>
            </a:r>
          </a:p>
        </p:txBody>
      </p:sp>
    </p:spTree>
    <p:extLst>
      <p:ext uri="{BB962C8B-B14F-4D97-AF65-F5344CB8AC3E}">
        <p14:creationId xmlns:p14="http://schemas.microsoft.com/office/powerpoint/2010/main" xmlns="" val="315486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pepperrd\Desktop\maps cd\Individual Maps\Maps PNG folder\06 Exodus Traditional and Alterna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-32079"/>
            <a:ext cx="3810000" cy="51755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108</Words>
  <Application>Microsoft Office PowerPoint</Application>
  <PresentationFormat>On-screen Show (16:9)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Overview of the Bible</vt:lpstr>
      <vt:lpstr>The Bible Story</vt:lpstr>
      <vt:lpstr>The Bible Story</vt:lpstr>
      <vt:lpstr>The Bible Story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the Bible</dc:title>
  <dc:creator>John</dc:creator>
  <cp:lastModifiedBy>pepperrd</cp:lastModifiedBy>
  <cp:revision>4</cp:revision>
  <dcterms:created xsi:type="dcterms:W3CDTF">2013-07-24T19:52:14Z</dcterms:created>
  <dcterms:modified xsi:type="dcterms:W3CDTF">2013-07-24T21:04:41Z</dcterms:modified>
</cp:coreProperties>
</file>