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90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26E3-B5B9-4EB2-974D-2ADFD2394D39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AE89-37FB-4EAF-AF5C-E1ABF0DB4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26E3-B5B9-4EB2-974D-2ADFD2394D39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AE89-37FB-4EAF-AF5C-E1ABF0DB4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26E3-B5B9-4EB2-974D-2ADFD2394D39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AE89-37FB-4EAF-AF5C-E1ABF0DB4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26E3-B5B9-4EB2-974D-2ADFD2394D39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AE89-37FB-4EAF-AF5C-E1ABF0DB4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26E3-B5B9-4EB2-974D-2ADFD2394D39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AE89-37FB-4EAF-AF5C-E1ABF0DB4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26E3-B5B9-4EB2-974D-2ADFD2394D39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AE89-37FB-4EAF-AF5C-E1ABF0DB4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26E3-B5B9-4EB2-974D-2ADFD2394D39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AE89-37FB-4EAF-AF5C-E1ABF0DB4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26E3-B5B9-4EB2-974D-2ADFD2394D39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AE89-37FB-4EAF-AF5C-E1ABF0DB4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26E3-B5B9-4EB2-974D-2ADFD2394D39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AE89-37FB-4EAF-AF5C-E1ABF0DB4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26E3-B5B9-4EB2-974D-2ADFD2394D39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AE89-37FB-4EAF-AF5C-E1ABF0DB4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26E3-B5B9-4EB2-974D-2ADFD2394D39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C7D0AE89-37FB-4EAF-AF5C-E1ABF0DB40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0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9126E3-B5B9-4EB2-974D-2ADFD2394D39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D0AE89-37FB-4EAF-AF5C-E1ABF0DB402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We Living as Sojourners and Pilgrims?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858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See Ourselves as Exiles?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live here for a time. Cf. Jer. 29.</a:t>
            </a:r>
          </a:p>
          <a:p>
            <a:r>
              <a:rPr lang="en-US" dirty="0" smtClean="0"/>
              <a:t>Strangers and pilgrims/exiles. Heb. 11:13-16</a:t>
            </a:r>
          </a:p>
          <a:p>
            <a:r>
              <a:rPr lang="en-US" dirty="0" smtClean="0"/>
              <a:t>Suffering as temporary residents. 1 Pet. 1:1, 17; 2:11-12</a:t>
            </a:r>
          </a:p>
          <a:p>
            <a:r>
              <a:rPr lang="en-US" dirty="0" smtClean="0"/>
              <a:t>Focus on earthly things vs. citizenship in heaven. Phil. 3:17—4:1</a:t>
            </a:r>
          </a:p>
          <a:p>
            <a:r>
              <a:rPr lang="en-US" dirty="0" smtClean="0"/>
              <a:t>Our life is above. Col. 3:1-4</a:t>
            </a:r>
          </a:p>
          <a:p>
            <a:r>
              <a:rPr lang="en-US" dirty="0" smtClean="0"/>
              <a:t>There are negatives. John 15:18-21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55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and Sexual Attitudes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Holy living abstains from fleshly lusts. 1 Peter 1:13-17</a:t>
            </a:r>
          </a:p>
          <a:p>
            <a:r>
              <a:rPr lang="en-US" dirty="0" smtClean="0"/>
              <a:t>Demands a different lifestyle. 1 Cor. 6:9-10; Gal. 5:19-21</a:t>
            </a:r>
          </a:p>
          <a:p>
            <a:r>
              <a:rPr lang="en-US" dirty="0" smtClean="0"/>
              <a:t>Why is proper dress such a struggle for many?</a:t>
            </a:r>
          </a:p>
          <a:p>
            <a:pPr lvl="1"/>
            <a:r>
              <a:rPr lang="en-US" dirty="0" smtClean="0"/>
              <a:t>Gen. 3; 1 Tim. 2:9-10; Matt. 5:27-28</a:t>
            </a:r>
          </a:p>
          <a:p>
            <a:r>
              <a:rPr lang="en-US" dirty="0" smtClean="0"/>
              <a:t>Why has dancing become acceptable to many? Galatians 5:19</a:t>
            </a:r>
          </a:p>
          <a:p>
            <a:r>
              <a:rPr lang="en-US" dirty="0" smtClean="0"/>
              <a:t>Premarital sex. Heb. 13:4; 1 Cor. 6:9-10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762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and Sexual Attitudes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610"/>
            <a:ext cx="8229600" cy="35585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Why is proper dress such a struggle for many?</a:t>
            </a:r>
          </a:p>
          <a:p>
            <a:pPr lvl="1"/>
            <a:r>
              <a:rPr lang="en-US" dirty="0" smtClean="0"/>
              <a:t>Gen. 3; 1 Tim. 2:9-10; Matt. 5:27-28</a:t>
            </a:r>
          </a:p>
          <a:p>
            <a:r>
              <a:rPr lang="en-US" dirty="0" smtClean="0"/>
              <a:t>Why has dancing become acceptable to many? Galatians 5:19</a:t>
            </a:r>
          </a:p>
          <a:p>
            <a:r>
              <a:rPr lang="en-US" dirty="0" smtClean="0"/>
              <a:t>Premarital sex. Heb. 13:4; 1 Cor. 6:9-10</a:t>
            </a:r>
          </a:p>
          <a:p>
            <a:r>
              <a:rPr lang="en-US" dirty="0" smtClean="0"/>
              <a:t>Homosexuality. 1 Cor. 6:9-10; Rom. 1:26-27</a:t>
            </a:r>
          </a:p>
          <a:p>
            <a:r>
              <a:rPr lang="en-US" dirty="0" smtClean="0"/>
              <a:t>Let’s make certain our attitudes are shaped by things above.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253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Marriage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determines our views of roles in marriage?</a:t>
            </a:r>
          </a:p>
          <a:p>
            <a:pPr lvl="1"/>
            <a:r>
              <a:rPr lang="en-US" dirty="0" smtClean="0"/>
              <a:t>Eph. 5:22-33; 1 Peter 3:1-7</a:t>
            </a:r>
          </a:p>
          <a:p>
            <a:r>
              <a:rPr lang="en-US" dirty="0" smtClean="0"/>
              <a:t>Divorce. Matt. 19:6,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681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we see truth as something to be learned, obeyed, and defended? John 8:31-32; Eph. 4:4-6; Gal. 3:1; 5:7; Jude 3</a:t>
            </a:r>
          </a:p>
          <a:p>
            <a:r>
              <a:rPr lang="en-US" dirty="0" smtClean="0"/>
              <a:t>Still believe Jesus is the only way? John 14:6; 1 Tim. 2:5-6</a:t>
            </a:r>
          </a:p>
          <a:p>
            <a:r>
              <a:rPr lang="en-US" dirty="0" smtClean="0"/>
              <a:t>Believe the church should have a spiritual emphasis or focus on meeting this world’s needs? Acts 8:4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517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carefully evaluate our commitment to living for heaven as exiles here.</a:t>
            </a:r>
          </a:p>
          <a:p>
            <a:r>
              <a:rPr lang="en-US" dirty="0" smtClean="0"/>
              <a:t>Are we overly influenced by the world? Conforming lest we be scorned?</a:t>
            </a:r>
          </a:p>
          <a:p>
            <a:r>
              <a:rPr lang="en-US" dirty="0" smtClean="0"/>
              <a:t>Keep the end in mind. Col. 3:1-4; Heb. 11:16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562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343</Words>
  <Application>Microsoft Office PowerPoint</Application>
  <PresentationFormat>On-screen Show (16:9)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Are We Living as Sojourners and Pilgrims?</vt:lpstr>
      <vt:lpstr>Do We See Ourselves as Exiles?</vt:lpstr>
      <vt:lpstr>Moral and Sexual Attitudes</vt:lpstr>
      <vt:lpstr>Moral and Sexual Attitudes</vt:lpstr>
      <vt:lpstr>Marriage</vt:lpstr>
      <vt:lpstr>Spiritual Matters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We Living as Sojourners and Pilgrims?</dc:title>
  <dc:creator>John</dc:creator>
  <cp:lastModifiedBy>pepperrd</cp:lastModifiedBy>
  <cp:revision>6</cp:revision>
  <dcterms:created xsi:type="dcterms:W3CDTF">2013-08-04T02:11:09Z</dcterms:created>
  <dcterms:modified xsi:type="dcterms:W3CDTF">2013-08-04T15:14:01Z</dcterms:modified>
</cp:coreProperties>
</file>