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660026-6DC3-4E0A-9928-6ACA053DEC2E}" type="datetimeFigureOut">
              <a:rPr lang="es-MX" smtClean="0"/>
              <a:t>28/07/2013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13E9E4-E122-49A7-AF5D-6651D799D5D8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Contending with the Almighty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of first 2 chapters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Introduction to Job</a:t>
            </a:r>
          </a:p>
          <a:p>
            <a:pPr lvl="1"/>
            <a:r>
              <a:rPr lang="en-US" sz="2800" dirty="0" smtClean="0"/>
              <a:t>1:1-3</a:t>
            </a:r>
          </a:p>
          <a:p>
            <a:r>
              <a:rPr lang="en-US" sz="3200" dirty="0" smtClean="0"/>
              <a:t>Series of unfortunate events</a:t>
            </a:r>
          </a:p>
          <a:p>
            <a:pPr lvl="1"/>
            <a:r>
              <a:rPr lang="en-US" sz="2800" dirty="0" smtClean="0"/>
              <a:t>1:13-17</a:t>
            </a:r>
          </a:p>
          <a:p>
            <a:pPr lvl="1"/>
            <a:r>
              <a:rPr lang="en-US" sz="2800" dirty="0" smtClean="0"/>
              <a:t>1:18, 19</a:t>
            </a:r>
          </a:p>
          <a:p>
            <a:pPr lvl="1"/>
            <a:r>
              <a:rPr lang="en-US" sz="2800" dirty="0" smtClean="0"/>
              <a:t>2:7-9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64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&amp; chapters 3-37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How would you react?</a:t>
            </a:r>
          </a:p>
          <a:p>
            <a:pPr lvl="1"/>
            <a:r>
              <a:rPr lang="en-US" sz="2800" dirty="0" smtClean="0"/>
              <a:t>Would you be like Job or his wife?</a:t>
            </a:r>
          </a:p>
          <a:p>
            <a:pPr lvl="1"/>
            <a:r>
              <a:rPr lang="en-US" sz="2800" dirty="0" smtClean="0"/>
              <a:t>Everyone would have some questions</a:t>
            </a:r>
          </a:p>
          <a:p>
            <a:pPr lvl="1"/>
            <a:r>
              <a:rPr lang="en-US" sz="2800" dirty="0" smtClean="0"/>
              <a:t>Job has questions and wants an answer from God</a:t>
            </a:r>
          </a:p>
          <a:p>
            <a:r>
              <a:rPr lang="en-US" sz="3200" dirty="0" smtClean="0"/>
              <a:t>Chapters 3-37</a:t>
            </a:r>
            <a:endParaRPr lang="en-US" sz="2800" dirty="0"/>
          </a:p>
          <a:p>
            <a:pPr lvl="1"/>
            <a:r>
              <a:rPr lang="en-US" sz="2800" dirty="0" smtClean="0"/>
              <a:t>Job’s friends, innocence, and case</a:t>
            </a:r>
          </a:p>
          <a:p>
            <a:pPr lvl="1"/>
            <a:r>
              <a:rPr lang="en-US" sz="2800" dirty="0" smtClean="0"/>
              <a:t>Job </a:t>
            </a:r>
            <a:r>
              <a:rPr lang="en-US" sz="2800" dirty="0" smtClean="0"/>
              <a:t>13:3, </a:t>
            </a:r>
            <a:r>
              <a:rPr lang="en-US" sz="2800" dirty="0" smtClean="0"/>
              <a:t>18; 16:21; 23:1-7</a:t>
            </a:r>
          </a:p>
        </p:txBody>
      </p:sp>
    </p:spTree>
    <p:extLst>
      <p:ext uri="{BB962C8B-B14F-4D97-AF65-F5344CB8AC3E}">
        <p14:creationId xmlns:p14="http://schemas.microsoft.com/office/powerpoint/2010/main" val="12147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Almighty and Job speak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The first dialogue</a:t>
            </a:r>
          </a:p>
          <a:p>
            <a:pPr lvl="1"/>
            <a:r>
              <a:rPr lang="en-US" sz="2800" dirty="0" smtClean="0"/>
              <a:t>Job gets his opportunity. 38:1-3</a:t>
            </a:r>
          </a:p>
          <a:p>
            <a:pPr lvl="2"/>
            <a:r>
              <a:rPr lang="en-US" dirty="0" smtClean="0"/>
              <a:t>38:4-11</a:t>
            </a:r>
          </a:p>
          <a:p>
            <a:pPr lvl="1"/>
            <a:r>
              <a:rPr lang="en-US" sz="2800" dirty="0" smtClean="0"/>
              <a:t>Contending with the Almighty? 40:1, 2</a:t>
            </a:r>
          </a:p>
          <a:p>
            <a:r>
              <a:rPr lang="en-US" sz="3200" dirty="0" smtClean="0"/>
              <a:t>The second dialogue</a:t>
            </a:r>
          </a:p>
          <a:p>
            <a:pPr lvl="1"/>
            <a:r>
              <a:rPr lang="en-US" sz="2800" dirty="0" smtClean="0"/>
              <a:t>Challenge: Prove yourself. 40:6-14</a:t>
            </a:r>
          </a:p>
          <a:p>
            <a:pPr lvl="1"/>
            <a:r>
              <a:rPr lang="en-US" sz="2800" dirty="0" smtClean="0"/>
              <a:t>Lesson? God is God and God is good at being God</a:t>
            </a:r>
            <a:endParaRPr lang="es-MX" sz="2800" dirty="0" smtClean="0"/>
          </a:p>
          <a:p>
            <a:pPr lvl="1"/>
            <a:r>
              <a:rPr lang="en-US" sz="2800" dirty="0" smtClean="0"/>
              <a:t>Have we learned this lesson?</a:t>
            </a:r>
          </a:p>
        </p:txBody>
      </p:sp>
    </p:spTree>
    <p:extLst>
      <p:ext uri="{BB962C8B-B14F-4D97-AF65-F5344CB8AC3E}">
        <p14:creationId xmlns:p14="http://schemas.microsoft.com/office/powerpoint/2010/main" val="17078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Job’s lesson in our life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Our similarities to Job</a:t>
            </a:r>
          </a:p>
          <a:p>
            <a:pPr lvl="1"/>
            <a:r>
              <a:rPr lang="en-US" sz="2800" dirty="0" smtClean="0"/>
              <a:t>We may not always agree with God’s decisions or see the “why” behind them</a:t>
            </a:r>
          </a:p>
          <a:p>
            <a:pPr lvl="1"/>
            <a:r>
              <a:rPr lang="en-US" sz="2800" dirty="0" smtClean="0"/>
              <a:t>Do we ever think we could have done a better job with the pattern of worship or the management of this world?</a:t>
            </a:r>
          </a:p>
          <a:p>
            <a:pPr lvl="1"/>
            <a:r>
              <a:rPr lang="en-US" sz="2800" dirty="0" smtClean="0"/>
              <a:t>Do we have a “case” to take before God?</a:t>
            </a:r>
          </a:p>
          <a:p>
            <a:pPr lvl="1"/>
            <a:r>
              <a:rPr lang="en-US" sz="2800" dirty="0" smtClean="0"/>
              <a:t>1 Samuel 15:1-3, 13-15, 21-23</a:t>
            </a:r>
          </a:p>
        </p:txBody>
      </p:sp>
    </p:spTree>
    <p:extLst>
      <p:ext uri="{BB962C8B-B14F-4D97-AF65-F5344CB8AC3E}">
        <p14:creationId xmlns:p14="http://schemas.microsoft.com/office/powerpoint/2010/main" val="405938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Job’s lesson in our life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Areas of application:</a:t>
            </a:r>
          </a:p>
          <a:p>
            <a:pPr lvl="1"/>
            <a:r>
              <a:rPr lang="en-US" dirty="0" smtClean="0"/>
              <a:t>The fairness of life</a:t>
            </a:r>
          </a:p>
          <a:p>
            <a:pPr lvl="1"/>
            <a:r>
              <a:rPr lang="en-US" dirty="0" smtClean="0"/>
              <a:t>Must we worship in song?</a:t>
            </a:r>
          </a:p>
          <a:p>
            <a:pPr lvl="2"/>
            <a:r>
              <a:rPr lang="en-US" dirty="0" smtClean="0"/>
              <a:t>Eph. 5:19; Col.3:16</a:t>
            </a:r>
          </a:p>
          <a:p>
            <a:pPr lvl="1"/>
            <a:r>
              <a:rPr lang="en-US" dirty="0" smtClean="0"/>
              <a:t>Marriage and divorce</a:t>
            </a:r>
          </a:p>
          <a:p>
            <a:pPr lvl="2"/>
            <a:r>
              <a:rPr lang="en-US" dirty="0" smtClean="0"/>
              <a:t>Matthew 19:4, 6, 9</a:t>
            </a:r>
          </a:p>
          <a:p>
            <a:pPr lvl="1"/>
            <a:r>
              <a:rPr lang="en-US" dirty="0" smtClean="0"/>
              <a:t>Changing God’s plan of salvation</a:t>
            </a:r>
          </a:p>
          <a:p>
            <a:pPr lvl="2"/>
            <a:r>
              <a:rPr lang="en-US" dirty="0" smtClean="0"/>
              <a:t>Mark 16:16</a:t>
            </a:r>
            <a:endParaRPr lang="es-MX" dirty="0" smtClean="0"/>
          </a:p>
          <a:p>
            <a:r>
              <a:rPr lang="en-US" dirty="0" smtClean="0"/>
              <a:t>Why fight a battle we can’t win?</a:t>
            </a:r>
          </a:p>
        </p:txBody>
      </p:sp>
    </p:spTree>
    <p:extLst>
      <p:ext uri="{BB962C8B-B14F-4D97-AF65-F5344CB8AC3E}">
        <p14:creationId xmlns:p14="http://schemas.microsoft.com/office/powerpoint/2010/main" val="30916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The power of God is clearly seen in creation</a:t>
            </a:r>
          </a:p>
          <a:p>
            <a:r>
              <a:rPr lang="en-US" sz="3200" dirty="0" smtClean="0"/>
              <a:t>It is also visible in His revealed word</a:t>
            </a:r>
          </a:p>
          <a:p>
            <a:r>
              <a:rPr lang="en-US" sz="3200" dirty="0" smtClean="0"/>
              <a:t>Romans 1:16. Would you believe His gospel?</a:t>
            </a:r>
          </a:p>
          <a:p>
            <a:r>
              <a:rPr lang="en-US" sz="3200" dirty="0" smtClean="0"/>
              <a:t>Is it wise to contend with the Almighty?</a:t>
            </a:r>
          </a:p>
        </p:txBody>
      </p:sp>
    </p:spTree>
    <p:extLst>
      <p:ext uri="{BB962C8B-B14F-4D97-AF65-F5344CB8AC3E}">
        <p14:creationId xmlns:p14="http://schemas.microsoft.com/office/powerpoint/2010/main" val="972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272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Contending with the Almighty</vt:lpstr>
      <vt:lpstr>Narrative of first 2 chapters</vt:lpstr>
      <vt:lpstr>Questions &amp; chapters 3-37</vt:lpstr>
      <vt:lpstr>The Almighty and Job speak</vt:lpstr>
      <vt:lpstr>Job’s lesson in our life</vt:lpstr>
      <vt:lpstr>Job’s lesson in our life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Contending with the Almighty</dc:title>
  <dc:creator>munozisaac08</dc:creator>
  <cp:lastModifiedBy>munozisaac08</cp:lastModifiedBy>
  <cp:revision>20</cp:revision>
  <dcterms:created xsi:type="dcterms:W3CDTF">2013-07-28T12:13:12Z</dcterms:created>
  <dcterms:modified xsi:type="dcterms:W3CDTF">2013-07-28T18:27:16Z</dcterms:modified>
</cp:coreProperties>
</file>