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7900-56A8-4B85-82F9-25977F7628B2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77EF-3F74-42B9-A10C-745EF31A4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7900-56A8-4B85-82F9-25977F7628B2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77EF-3F74-42B9-A10C-745EF31A4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7900-56A8-4B85-82F9-25977F7628B2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77EF-3F74-42B9-A10C-745EF31A4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0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7900-56A8-4B85-82F9-25977F7628B2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77EF-3F74-42B9-A10C-745EF31A4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7900-56A8-4B85-82F9-25977F7628B2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77EF-3F74-42B9-A10C-745EF31A4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7900-56A8-4B85-82F9-25977F7628B2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77EF-3F74-42B9-A10C-745EF31A4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7900-56A8-4B85-82F9-25977F7628B2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77EF-3F74-42B9-A10C-745EF31A4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7900-56A8-4B85-82F9-25977F7628B2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77EF-3F74-42B9-A10C-745EF31A4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7900-56A8-4B85-82F9-25977F7628B2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77EF-3F74-42B9-A10C-745EF31A4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7900-56A8-4B85-82F9-25977F7628B2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77EF-3F74-42B9-A10C-745EF31A4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7900-56A8-4B85-82F9-25977F7628B2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C15B77EF-3F74-42B9-A10C-745EF31A4B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1D7900-56A8-4B85-82F9-25977F7628B2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5B77EF-3F74-42B9-A10C-745EF31A4B4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One Day—Ten Chapters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308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1610"/>
            <a:ext cx="8229600" cy="3482340"/>
          </a:xfrm>
        </p:spPr>
        <p:txBody>
          <a:bodyPr>
            <a:normAutofit/>
          </a:bodyPr>
          <a:lstStyle/>
          <a:p>
            <a:r>
              <a:rPr lang="en-US" dirty="0" smtClean="0"/>
              <a:t>Be careful in judging. 7:1-5</a:t>
            </a:r>
          </a:p>
          <a:p>
            <a:pPr lvl="1"/>
            <a:r>
              <a:rPr lang="en-US" dirty="0" smtClean="0"/>
              <a:t>Not all judgments are wrong. 7:6, 15; John 7:24; 1 Cor. 5</a:t>
            </a:r>
          </a:p>
          <a:p>
            <a:pPr lvl="1"/>
            <a:r>
              <a:rPr lang="en-US" dirty="0" smtClean="0"/>
              <a:t>But must know more than what the passage does not teach.</a:t>
            </a:r>
          </a:p>
          <a:p>
            <a:pPr lvl="1"/>
            <a:r>
              <a:rPr lang="en-US" dirty="0" smtClean="0"/>
              <a:t>Be merciful; be fair; be sincere.</a:t>
            </a:r>
          </a:p>
          <a:p>
            <a:r>
              <a:rPr lang="en-US" dirty="0" smtClean="0"/>
              <a:t>Beware of false prophets. </a:t>
            </a:r>
          </a:p>
          <a:p>
            <a:pPr lvl="1"/>
            <a:r>
              <a:rPr lang="en-US" dirty="0" smtClean="0"/>
              <a:t>Test the spirits (1 John 4:1) and see false teaching as the danger it is. 2 John 9-11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172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Exodus 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Focuses on the tabernacle.</a:t>
            </a:r>
          </a:p>
          <a:p>
            <a:r>
              <a:rPr lang="en-US" dirty="0" smtClean="0"/>
              <a:t>Details were to be closely followed.</a:t>
            </a:r>
          </a:p>
          <a:p>
            <a:r>
              <a:rPr lang="en-US" dirty="0" smtClean="0"/>
              <a:t>Man has always been expected to observe the divine pattern. Heb. 8:5; John 4:23-24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316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Corinthians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Guard your influence and reputation. 8:20-21</a:t>
            </a:r>
          </a:p>
          <a:p>
            <a:r>
              <a:rPr lang="en-US" dirty="0" smtClean="0"/>
              <a:t>Think about your words, actions, dress, places you go, etc.</a:t>
            </a:r>
          </a:p>
        </p:txBody>
      </p:sp>
    </p:spTree>
    <p:extLst>
      <p:ext uri="{BB962C8B-B14F-4D97-AF65-F5344CB8AC3E}">
        <p14:creationId xmlns:p14="http://schemas.microsoft.com/office/powerpoint/2010/main" xmlns="" val="176008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 Timothy 6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the love of money. 6:6-10</a:t>
            </a:r>
          </a:p>
          <a:p>
            <a:pPr lvl="1"/>
            <a:r>
              <a:rPr lang="en-US" dirty="0" smtClean="0"/>
              <a:t>Let’s not explain away the passage.</a:t>
            </a:r>
          </a:p>
          <a:p>
            <a:r>
              <a:rPr lang="en-US" dirty="0" smtClean="0"/>
              <a:t>Prosperity has its risks. Deut. 8:11-14; 17-20; 32:15</a:t>
            </a:r>
          </a:p>
          <a:p>
            <a:r>
              <a:rPr lang="en-US" dirty="0" smtClean="0"/>
              <a:t>Don’t forget the One who gives us all things. 6:17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631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Song of Solomon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Romantic, sensual love can be beautiful. </a:t>
            </a:r>
          </a:p>
          <a:p>
            <a:r>
              <a:rPr lang="en-US" dirty="0" smtClean="0"/>
              <a:t>The lovers were truly attracted to one another. </a:t>
            </a:r>
          </a:p>
          <a:p>
            <a:r>
              <a:rPr lang="en-US" dirty="0" smtClean="0"/>
              <a:t>“Be enraptured with her love.” Prov. 5:19; Heb. 13:4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785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Samuel 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unlawful shedding of blood curses a nation. 21:1-2; cf. Gen. 9:5-6</a:t>
            </a:r>
          </a:p>
          <a:p>
            <a:r>
              <a:rPr lang="en-US" dirty="0" smtClean="0"/>
              <a:t>Where does our nation stand?</a:t>
            </a:r>
          </a:p>
          <a:p>
            <a:r>
              <a:rPr lang="en-US" dirty="0" smtClean="0"/>
              <a:t>What can we do?</a:t>
            </a:r>
          </a:p>
          <a:p>
            <a:pPr lvl="1"/>
            <a:r>
              <a:rPr lang="en-US" dirty="0" smtClean="0"/>
              <a:t>Pray; teach; show respect for life.</a:t>
            </a:r>
          </a:p>
        </p:txBody>
      </p:sp>
    </p:spTree>
    <p:extLst>
      <p:ext uri="{BB962C8B-B14F-4D97-AF65-F5344CB8AC3E}">
        <p14:creationId xmlns:p14="http://schemas.microsoft.com/office/powerpoint/2010/main" xmlns="" val="380922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Jeremiah 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baskets of figs.</a:t>
            </a:r>
          </a:p>
          <a:p>
            <a:r>
              <a:rPr lang="en-US" dirty="0" smtClean="0"/>
              <a:t>Things aren’t always what they seem.</a:t>
            </a:r>
          </a:p>
          <a:p>
            <a:pPr lvl="1"/>
            <a:r>
              <a:rPr lang="en-US" dirty="0" smtClean="0"/>
              <a:t>Good is not always immediately rewarded and evil is not always immediately punished.</a:t>
            </a:r>
          </a:p>
        </p:txBody>
      </p:sp>
    </p:spTree>
    <p:extLst>
      <p:ext uri="{BB962C8B-B14F-4D97-AF65-F5344CB8AC3E}">
        <p14:creationId xmlns:p14="http://schemas.microsoft.com/office/powerpoint/2010/main" xmlns="" val="156576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1610"/>
            <a:ext cx="8077200" cy="3558540"/>
          </a:xfrm>
        </p:spPr>
        <p:txBody>
          <a:bodyPr/>
          <a:lstStyle/>
          <a:p>
            <a:r>
              <a:rPr lang="en-US" dirty="0" smtClean="0"/>
              <a:t>Repentance is essential. 2 Peter 3:9</a:t>
            </a:r>
          </a:p>
          <a:p>
            <a:pPr lvl="1"/>
            <a:r>
              <a:rPr lang="en-US" dirty="0" smtClean="0"/>
              <a:t>Yet, we think the cost is too high or it’s too hard and old habits can’t be broken.</a:t>
            </a:r>
          </a:p>
          <a:p>
            <a:pPr lvl="1"/>
            <a:r>
              <a:rPr lang="en-US" dirty="0" smtClean="0"/>
              <a:t>Paul did it. </a:t>
            </a:r>
          </a:p>
          <a:p>
            <a:pPr lvl="1"/>
            <a:r>
              <a:rPr lang="en-US" dirty="0" smtClean="0"/>
              <a:t>So did many others. 1 Cor. 6:9-11</a:t>
            </a:r>
          </a:p>
          <a:p>
            <a:r>
              <a:rPr lang="en-US" dirty="0" smtClean="0"/>
              <a:t>Baptism is essential. 22:16; cf. Mark 16:16; Acts 2:38;    1 Peter 3:21.</a:t>
            </a:r>
          </a:p>
          <a:p>
            <a:r>
              <a:rPr lang="en-US" dirty="0" smtClean="0"/>
              <a:t>Why are you waiting?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764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</TotalTime>
  <Words>340</Words>
  <Application>Microsoft Office PowerPoint</Application>
  <PresentationFormat>On-screen Show (16:9)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One Day—Ten Chapters</vt:lpstr>
      <vt:lpstr>Matthew 7</vt:lpstr>
      <vt:lpstr>Exodus 37</vt:lpstr>
      <vt:lpstr>2 Corinthians 8</vt:lpstr>
      <vt:lpstr>1 Timothy 6</vt:lpstr>
      <vt:lpstr>Song of Solomon 3</vt:lpstr>
      <vt:lpstr>2 Samuel 21</vt:lpstr>
      <vt:lpstr>Jeremiah 24</vt:lpstr>
      <vt:lpstr>Acts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Day—Ten Chapters</dc:title>
  <dc:creator>John</dc:creator>
  <cp:lastModifiedBy>pepperrd</cp:lastModifiedBy>
  <cp:revision>10</cp:revision>
  <dcterms:created xsi:type="dcterms:W3CDTF">2013-08-11T01:49:21Z</dcterms:created>
  <dcterms:modified xsi:type="dcterms:W3CDTF">2013-08-11T21:23:35Z</dcterms:modified>
</cp:coreProperties>
</file>