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1D7900-56A8-4B85-82F9-25977F7628B2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5B77EF-3F74-42B9-A10C-745EF31A4B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Day—Ten Chapters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30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184 days vs. 365. (Or 250 vs. 365 unmodified.)</a:t>
            </a:r>
          </a:p>
          <a:p>
            <a:r>
              <a:rPr lang="en-US" dirty="0" smtClean="0"/>
              <a:t>The extra time reading is time well-spent.</a:t>
            </a:r>
          </a:p>
          <a:p>
            <a:r>
              <a:rPr lang="en-US" dirty="0" smtClean="0"/>
              <a:t>See themes, recurring thoughts, etc.</a:t>
            </a:r>
          </a:p>
          <a:p>
            <a:r>
              <a:rPr lang="en-US" dirty="0" smtClean="0"/>
              <a:t>A daily exposure to Jesus.</a:t>
            </a:r>
          </a:p>
          <a:p>
            <a:r>
              <a:rPr lang="en-US" dirty="0" smtClean="0"/>
              <a:t>Increased familiarity with Acts.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17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24484"/>
          </a:xfrm>
        </p:spPr>
        <p:txBody>
          <a:bodyPr/>
          <a:lstStyle/>
          <a:p>
            <a:r>
              <a:rPr lang="en-US" dirty="0"/>
              <a:t>Thursday’s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Matthew 7</a:t>
            </a:r>
          </a:p>
          <a:p>
            <a:r>
              <a:rPr lang="en-US" dirty="0"/>
              <a:t>Exodus 37</a:t>
            </a:r>
          </a:p>
          <a:p>
            <a:r>
              <a:rPr lang="en-US" dirty="0"/>
              <a:t>2 Corinthians 8</a:t>
            </a:r>
          </a:p>
          <a:p>
            <a:r>
              <a:rPr lang="en-US" dirty="0"/>
              <a:t>1 Timothy 6</a:t>
            </a:r>
          </a:p>
          <a:p>
            <a:r>
              <a:rPr lang="en-US" dirty="0"/>
              <a:t>Song of Solomon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Psalm 124</a:t>
            </a:r>
          </a:p>
          <a:p>
            <a:r>
              <a:rPr lang="en-US" dirty="0" smtClean="0"/>
              <a:t>2 </a:t>
            </a:r>
            <a:r>
              <a:rPr lang="en-US" dirty="0"/>
              <a:t>Samuel </a:t>
            </a:r>
            <a:r>
              <a:rPr lang="en-US" dirty="0" smtClean="0"/>
              <a:t>21</a:t>
            </a:r>
          </a:p>
          <a:p>
            <a:r>
              <a:rPr lang="en-US" dirty="0" smtClean="0"/>
              <a:t>Isaiah 25</a:t>
            </a:r>
          </a:p>
          <a:p>
            <a:r>
              <a:rPr lang="en-US" dirty="0" smtClean="0"/>
              <a:t>Jeremiah 24</a:t>
            </a:r>
          </a:p>
          <a:p>
            <a:r>
              <a:rPr lang="en-US" dirty="0" smtClean="0"/>
              <a:t>Acts 22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74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the 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Psalm 124:1-8</a:t>
            </a:r>
          </a:p>
          <a:p>
            <a:r>
              <a:rPr lang="en-US" dirty="0" smtClean="0"/>
              <a:t>Isaiah 25:1, 3-4, 8-9</a:t>
            </a:r>
          </a:p>
          <a:p>
            <a:r>
              <a:rPr lang="en-US" dirty="0" smtClean="0"/>
              <a:t>Acts 22:16</a:t>
            </a:r>
          </a:p>
          <a:p>
            <a:pPr lvl="1"/>
            <a:r>
              <a:rPr lang="en-US" dirty="0" smtClean="0"/>
              <a:t>Calling on the Lord to save. Cf. Acts 2:19-21.</a:t>
            </a:r>
          </a:p>
          <a:p>
            <a:r>
              <a:rPr lang="en-US" dirty="0" smtClean="0"/>
              <a:t>Psalm 23:1-4; Rom. 8:36-37; 2 Tim. 4:16-18; Heb. 13:5-6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316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the Judge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7</a:t>
            </a:r>
          </a:p>
          <a:p>
            <a:pPr lvl="1"/>
            <a:r>
              <a:rPr lang="en-US" dirty="0" smtClean="0"/>
              <a:t>7:1-5 We will be judged.</a:t>
            </a:r>
          </a:p>
          <a:p>
            <a:pPr lvl="1"/>
            <a:r>
              <a:rPr lang="en-US" dirty="0" smtClean="0"/>
              <a:t>Implied in 7:19.</a:t>
            </a:r>
          </a:p>
          <a:p>
            <a:pPr lvl="1"/>
            <a:r>
              <a:rPr lang="en-US" dirty="0" smtClean="0"/>
              <a:t>7:21-23</a:t>
            </a:r>
          </a:p>
          <a:p>
            <a:r>
              <a:rPr lang="en-US" dirty="0" smtClean="0"/>
              <a:t>Isaiah 25:2, 10-12</a:t>
            </a:r>
          </a:p>
          <a:p>
            <a:r>
              <a:rPr lang="en-US" dirty="0" smtClean="0"/>
              <a:t>Jeremiah 24:8-10</a:t>
            </a:r>
          </a:p>
          <a:p>
            <a:r>
              <a:rPr lang="en-US" dirty="0" smtClean="0"/>
              <a:t>Rom. 14:10; 2 Cor. 5:9-11; Matt. 25:31-34, 41, 46</a:t>
            </a:r>
          </a:p>
        </p:txBody>
      </p:sp>
    </p:spTree>
    <p:extLst>
      <p:ext uri="{BB962C8B-B14F-4D97-AF65-F5344CB8AC3E}">
        <p14:creationId xmlns:p14="http://schemas.microsoft.com/office/powerpoint/2010/main" xmlns="" val="17600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God Expects Us to Love One Another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Golden Rule. Matt. 7:12</a:t>
            </a:r>
          </a:p>
          <a:p>
            <a:r>
              <a:rPr lang="en-US" dirty="0" smtClean="0"/>
              <a:t>2 Corinthians 8:8, 24, 9</a:t>
            </a:r>
          </a:p>
          <a:p>
            <a:r>
              <a:rPr lang="en-US" dirty="0" smtClean="0"/>
              <a:t>1 Timothy 6:1-2, 17-19</a:t>
            </a:r>
          </a:p>
          <a:p>
            <a:r>
              <a:rPr lang="en-US" dirty="0" smtClean="0"/>
              <a:t>1 Corinthians 13:1-3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63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Expects Loving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 and do. Matt. 7:21-27</a:t>
            </a:r>
          </a:p>
          <a:p>
            <a:r>
              <a:rPr lang="en-US" dirty="0" smtClean="0"/>
              <a:t>2 Corinthians 8:5, 9-12</a:t>
            </a:r>
          </a:p>
          <a:p>
            <a:r>
              <a:rPr lang="en-US" dirty="0" smtClean="0"/>
              <a:t>Keep the commandments. 1 Tim. 6:13-15</a:t>
            </a:r>
          </a:p>
          <a:p>
            <a:r>
              <a:rPr lang="en-US" dirty="0" smtClean="0"/>
              <a:t>Without obedience, you do not want to face the Judge.</a:t>
            </a:r>
          </a:p>
          <a:p>
            <a:r>
              <a:rPr lang="en-US" dirty="0" smtClean="0"/>
              <a:t>Has your commit to obedience slipped?</a:t>
            </a:r>
          </a:p>
          <a:p>
            <a:r>
              <a:rPr lang="en-US" dirty="0" smtClean="0"/>
              <a:t>Have you never committed yourself to obedience? Why wait? Acts 22:16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78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240</Words>
  <Application>Microsoft Office PowerPoint</Application>
  <PresentationFormat>On-screen Show (16:9)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One Day—Ten Chapters</vt:lpstr>
      <vt:lpstr>Benefits of the Plan</vt:lpstr>
      <vt:lpstr>Thursday’s Reading</vt:lpstr>
      <vt:lpstr>God the Helper</vt:lpstr>
      <vt:lpstr>God the Judge</vt:lpstr>
      <vt:lpstr>God Expects Us to Love One Another</vt:lpstr>
      <vt:lpstr>God Expects Loving Obedience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Day—Ten Chapters</dc:title>
  <dc:creator>John</dc:creator>
  <cp:lastModifiedBy>pepperrd</cp:lastModifiedBy>
  <cp:revision>6</cp:revision>
  <dcterms:created xsi:type="dcterms:W3CDTF">2013-08-11T01:49:21Z</dcterms:created>
  <dcterms:modified xsi:type="dcterms:W3CDTF">2013-08-11T13:39:30Z</dcterms:modified>
</cp:coreProperties>
</file>