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2059-BC31-452C-B16E-F17C52E5BDC7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9CD4-3D6C-4083-9BCC-654A299F0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2059-BC31-452C-B16E-F17C52E5BDC7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9CD4-3D6C-4083-9BCC-654A299F0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2059-BC31-452C-B16E-F17C52E5BDC7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9CD4-3D6C-4083-9BCC-654A299F0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2059-BC31-452C-B16E-F17C52E5BDC7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9CD4-3D6C-4083-9BCC-654A299F0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2059-BC31-452C-B16E-F17C52E5BDC7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9CD4-3D6C-4083-9BCC-654A299F0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2059-BC31-452C-B16E-F17C52E5BDC7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9CD4-3D6C-4083-9BCC-654A299F0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2059-BC31-452C-B16E-F17C52E5BDC7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9CD4-3D6C-4083-9BCC-654A299F0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2059-BC31-452C-B16E-F17C52E5BDC7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9CD4-3D6C-4083-9BCC-654A299F0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2059-BC31-452C-B16E-F17C52E5BDC7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9CD4-3D6C-4083-9BCC-654A299F0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2059-BC31-452C-B16E-F17C52E5BDC7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9CD4-3D6C-4083-9BCC-654A299F0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2059-BC31-452C-B16E-F17C52E5BDC7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B5B49CD4-3D6C-4083-9BCC-654A299F0F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AE2059-BC31-452C-B16E-F17C52E5BDC7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B49CD4-3D6C-4083-9BCC-654A299F0F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Psalms and Instrumental Music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181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 Usage of </a:t>
            </a:r>
            <a:r>
              <a:rPr lang="en-US" i="1" dirty="0" err="1" smtClean="0"/>
              <a:t>Psalmos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35585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Luke 20:42; 24:44; Acts 1:20; 13:33 Emphasis on what is written, not played.</a:t>
            </a:r>
          </a:p>
          <a:p>
            <a:r>
              <a:rPr lang="en-US" dirty="0" smtClean="0"/>
              <a:t>1 Cor. 14:26 A song that came by inspiration. Context doesn’t say yes or no regarding an instrument.</a:t>
            </a:r>
          </a:p>
          <a:p>
            <a:r>
              <a:rPr lang="en-US" dirty="0" smtClean="0"/>
              <a:t>Eph. 5:19 Joined with speaking and singing, not playing.</a:t>
            </a:r>
          </a:p>
          <a:p>
            <a:r>
              <a:rPr lang="en-US" dirty="0" smtClean="0"/>
              <a:t>Col. 3:16 Used to teach, admonish, sing. </a:t>
            </a:r>
          </a:p>
          <a:p>
            <a:r>
              <a:rPr lang="en-US" dirty="0" smtClean="0"/>
              <a:t>Words are the emphasis.</a:t>
            </a:r>
          </a:p>
        </p:txBody>
      </p:sp>
    </p:spTree>
    <p:extLst>
      <p:ext uri="{BB962C8B-B14F-4D97-AF65-F5344CB8AC3E}">
        <p14:creationId xmlns:p14="http://schemas.microsoft.com/office/powerpoint/2010/main" xmlns="" val="93842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 Usage of </a:t>
            </a:r>
            <a:r>
              <a:rPr lang="en-US" i="1" dirty="0" err="1"/>
              <a:t>Psallō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355854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Rom. 15:9 “sing</a:t>
            </a:r>
            <a:r>
              <a:rPr lang="en-US" dirty="0"/>
              <a:t>, I will sing, I will sing hymns, I will sing praises, I will sing praise</a:t>
            </a:r>
            <a:r>
              <a:rPr lang="en-US" dirty="0" smtClean="0"/>
              <a:t>.”</a:t>
            </a:r>
          </a:p>
          <a:p>
            <a:pPr lvl="0"/>
            <a:r>
              <a:rPr lang="en-US" dirty="0" smtClean="0"/>
              <a:t>1 Cor. 14:15 </a:t>
            </a:r>
            <a:r>
              <a:rPr lang="en-US" dirty="0"/>
              <a:t>“I will sing, I shall sing, I should sing, sing praise</a:t>
            </a:r>
            <a:r>
              <a:rPr lang="en-US" dirty="0" smtClean="0"/>
              <a:t>.”</a:t>
            </a:r>
          </a:p>
          <a:p>
            <a:pPr lvl="0"/>
            <a:r>
              <a:rPr lang="en-US" dirty="0" smtClean="0"/>
              <a:t>Eph. 5:19 </a:t>
            </a:r>
            <a:r>
              <a:rPr lang="en-US" dirty="0"/>
              <a:t>“making melody, make music, singing praises, psalming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In or with the heart.</a:t>
            </a:r>
          </a:p>
          <a:p>
            <a:pPr lvl="1"/>
            <a:r>
              <a:rPr lang="en-US" dirty="0" smtClean="0"/>
              <a:t>Cf. Col. 3:16. “Singing with grace in your hearts….”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03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 Usage of </a:t>
            </a:r>
            <a:r>
              <a:rPr lang="en-US" i="1" dirty="0" err="1"/>
              <a:t>Psallō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355854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Eph. 5:19 </a:t>
            </a:r>
            <a:r>
              <a:rPr lang="en-US" dirty="0"/>
              <a:t>“making melody, make music, singing praises, psalming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Cf. Col. 3:16. “Singing with grace in your hearts….”</a:t>
            </a:r>
          </a:p>
          <a:p>
            <a:pPr lvl="0"/>
            <a:r>
              <a:rPr lang="en-US" dirty="0" smtClean="0"/>
              <a:t>James 5:13 “Let </a:t>
            </a:r>
            <a:r>
              <a:rPr lang="en-US" dirty="0"/>
              <a:t>him sing psalms, let him sing a psalm, let him sing praise, let him sing praises, let him sing a hymn, he should sing praises, you should sing praises, let him sing, let him sing songs of praise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139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 Usage of </a:t>
            </a:r>
            <a:r>
              <a:rPr lang="en-US" i="1" dirty="0" err="1"/>
              <a:t>Psallō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355854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James 5:13 “Let </a:t>
            </a:r>
            <a:r>
              <a:rPr lang="en-US" dirty="0"/>
              <a:t>him sing psalms, let him sing a psalm, let him sing praise, let him sing praises, let him sing a hymn, he should sing praises, you should sing praises, let him sing, let him sing songs of praise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Scholars of varied backgrounds agree—there is not a musical instrument in </a:t>
            </a:r>
            <a:r>
              <a:rPr lang="en-US" i="1" dirty="0" err="1" smtClean="0"/>
              <a:t>psallō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9781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must find our authority in Christ, not Moses.</a:t>
            </a:r>
          </a:p>
          <a:p>
            <a:r>
              <a:rPr lang="en-US" dirty="0" smtClean="0"/>
              <a:t>The Greek language does not authorize something not seen in our English NTs.</a:t>
            </a:r>
          </a:p>
          <a:p>
            <a:r>
              <a:rPr lang="en-US" dirty="0" smtClean="0"/>
              <a:t>Let’s simply do what God says. John 4:24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891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528066"/>
            <a:ext cx="8839200" cy="857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Instrumental Music Lacks NT Authorization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81150"/>
            <a:ext cx="8229600" cy="3162300"/>
          </a:xfrm>
        </p:spPr>
        <p:txBody>
          <a:bodyPr/>
          <a:lstStyle/>
          <a:p>
            <a:r>
              <a:rPr lang="en-US" dirty="0" smtClean="0"/>
              <a:t>Rom. 15:9; 1 Cor. 14:15; Eph. 5:18-19; Col. 3:16; James 5:13</a:t>
            </a:r>
          </a:p>
          <a:p>
            <a:r>
              <a:rPr lang="en-US" dirty="0" smtClean="0"/>
              <a:t>How closely do we intend to follow the Bible?</a:t>
            </a:r>
          </a:p>
          <a:p>
            <a:pPr lvl="1"/>
            <a:r>
              <a:rPr lang="en-US" dirty="0" smtClean="0"/>
              <a:t>2 John 9; Rev. 22:18-19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0053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Arguments for Instrumental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3558540"/>
          </a:xfrm>
        </p:spPr>
        <p:txBody>
          <a:bodyPr>
            <a:normAutofit/>
          </a:bodyPr>
          <a:lstStyle/>
          <a:p>
            <a:r>
              <a:rPr lang="en-US" dirty="0" smtClean="0"/>
              <a:t>Used in the Old Testament.</a:t>
            </a:r>
          </a:p>
          <a:p>
            <a:pPr lvl="1"/>
            <a:r>
              <a:rPr lang="en-US" dirty="0" smtClean="0"/>
              <a:t>1 Chron. 25:1; 2 Chron. 29:25; Psalm 150</a:t>
            </a:r>
          </a:p>
          <a:p>
            <a:r>
              <a:rPr lang="en-US" dirty="0" smtClean="0"/>
              <a:t>The Psalms argument.</a:t>
            </a:r>
          </a:p>
          <a:p>
            <a:pPr lvl="1"/>
            <a:r>
              <a:rPr lang="en-US" dirty="0" smtClean="0"/>
              <a:t>Psalms is from </a:t>
            </a:r>
            <a:r>
              <a:rPr lang="en-US" i="1" dirty="0" err="1" smtClean="0"/>
              <a:t>psalmos</a:t>
            </a:r>
            <a:r>
              <a:rPr lang="en-US" i="1" dirty="0" smtClean="0"/>
              <a:t> </a:t>
            </a:r>
            <a:r>
              <a:rPr lang="en-US" dirty="0" smtClean="0"/>
              <a:t>and some say it implies being sung to musical accompaniment.</a:t>
            </a:r>
          </a:p>
          <a:p>
            <a:pPr lvl="1"/>
            <a:r>
              <a:rPr lang="en-US" dirty="0" smtClean="0"/>
              <a:t>The verb </a:t>
            </a:r>
            <a:r>
              <a:rPr lang="en-US" i="1" dirty="0" err="1" smtClean="0"/>
              <a:t>psallō</a:t>
            </a:r>
            <a:r>
              <a:rPr lang="en-US" i="1" dirty="0" smtClean="0"/>
              <a:t> </a:t>
            </a:r>
            <a:r>
              <a:rPr lang="en-US" dirty="0" smtClean="0"/>
              <a:t>is said by some to mean “to pluck” and means to play an instrument or accompany the singing with a musical instrument.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319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 Is Not Our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longer under that law. Rom. 7:4; Gal. 3:23-25; Eph. 2:14-17</a:t>
            </a:r>
          </a:p>
          <a:p>
            <a:r>
              <a:rPr lang="en-US" dirty="0" smtClean="0"/>
              <a:t>Psalms were part of that law. John 10:34; Psa. 82:6</a:t>
            </a:r>
          </a:p>
          <a:p>
            <a:r>
              <a:rPr lang="en-US" dirty="0" smtClean="0"/>
              <a:t>Part of the law means all the law. Gal. 5:3; Cf. Psalm 66:13-15.</a:t>
            </a:r>
          </a:p>
          <a:p>
            <a:r>
              <a:rPr lang="en-US" dirty="0" smtClean="0"/>
              <a:t>If found in the OT, is their absence from the NT not a conspicuous 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949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Psallō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</a:t>
            </a:r>
            <a:r>
              <a:rPr lang="en-US" i="1" dirty="0" err="1" smtClean="0"/>
              <a:t>Psalmos</a:t>
            </a:r>
            <a:r>
              <a:rPr lang="en-US" i="1" dirty="0" smtClean="0"/>
              <a:t> </a:t>
            </a:r>
            <a:r>
              <a:rPr lang="en-US" dirty="0" smtClean="0"/>
              <a:t>Are for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Psallō</a:t>
            </a:r>
            <a:r>
              <a:rPr lang="en-US" i="1" dirty="0" smtClean="0"/>
              <a:t> </a:t>
            </a:r>
            <a:r>
              <a:rPr lang="en-US" dirty="0" smtClean="0"/>
              <a:t>would require all to play an instrument.</a:t>
            </a:r>
          </a:p>
          <a:p>
            <a:r>
              <a:rPr lang="en-US" dirty="0" smtClean="0"/>
              <a:t>Eph. 5:19; Col. 3:16</a:t>
            </a:r>
          </a:p>
          <a:p>
            <a:r>
              <a:rPr lang="en-US" i="1" dirty="0" err="1" smtClean="0"/>
              <a:t>Psalmos</a:t>
            </a:r>
            <a:r>
              <a:rPr lang="en-US" dirty="0" smtClean="0"/>
              <a:t> would mean it is not optional.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79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Lexicons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are determined by usage, not dictionaries.</a:t>
            </a:r>
          </a:p>
          <a:p>
            <a:r>
              <a:rPr lang="en-US" dirty="0" smtClean="0"/>
              <a:t>Words often have more than one meaning.</a:t>
            </a:r>
          </a:p>
          <a:p>
            <a:r>
              <a:rPr lang="en-US" dirty="0" smtClean="0"/>
              <a:t>Their meaning often evolves.</a:t>
            </a:r>
          </a:p>
          <a:p>
            <a:pPr lvl="1"/>
            <a:r>
              <a:rPr lang="en-US" dirty="0" smtClean="0"/>
              <a:t>Lyric has gone from referring to a lyre to the words of a song.</a:t>
            </a:r>
          </a:p>
        </p:txBody>
      </p:sp>
    </p:spTree>
    <p:extLst>
      <p:ext uri="{BB962C8B-B14F-4D97-AF65-F5344CB8AC3E}">
        <p14:creationId xmlns:p14="http://schemas.microsoft.com/office/powerpoint/2010/main" xmlns="" val="195784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</a:t>
            </a:r>
            <a:r>
              <a:rPr lang="en-US" i="1" dirty="0" err="1"/>
              <a:t>Psallō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Thayer </a:t>
            </a:r>
            <a:r>
              <a:rPr lang="en-US" dirty="0"/>
              <a:t>and Vine mention instrumental music, but show that by the time of the NT it simply meant to sing a song of praise.</a:t>
            </a:r>
          </a:p>
          <a:p>
            <a:pPr lvl="0"/>
            <a:r>
              <a:rPr lang="en-US" dirty="0"/>
              <a:t>Vine:  “…primarily ‘to twitch, twang,’ then, ‘to play a stringed instrument with the fingers,’ and hence, in the Sept., ‘to sing with a harp, sing psalms,’ denotes, in the NT, ‘to sing a hymn, sing praise.’”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684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</a:t>
            </a:r>
            <a:r>
              <a:rPr lang="en-US" i="1" dirty="0" err="1" smtClean="0"/>
              <a:t>Psallō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355854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Thayer </a:t>
            </a:r>
            <a:r>
              <a:rPr lang="en-US" dirty="0"/>
              <a:t>and Vine mention instrumental music, but show that by the time of the NT it simply meant to sing a song of praise.</a:t>
            </a:r>
          </a:p>
          <a:p>
            <a:pPr lvl="0"/>
            <a:r>
              <a:rPr lang="en-US" dirty="0" smtClean="0"/>
              <a:t>Thayer </a:t>
            </a:r>
            <a:r>
              <a:rPr lang="en-US" dirty="0"/>
              <a:t>traces its development as first “</a:t>
            </a:r>
            <a:r>
              <a:rPr lang="en-US" i="1" dirty="0"/>
              <a:t>to pluck off, pull out</a:t>
            </a:r>
            <a:r>
              <a:rPr lang="en-US" dirty="0"/>
              <a:t>” and cites the plucking of the hair.  It came to mean “</a:t>
            </a:r>
            <a:r>
              <a:rPr lang="en-US" i="1" dirty="0"/>
              <a:t>to touch or strike the chord, to twang the strings</a:t>
            </a:r>
            <a:r>
              <a:rPr lang="en-US" dirty="0"/>
              <a:t> of a musical instrument so that they gently vibrate” and “</a:t>
            </a:r>
            <a:r>
              <a:rPr lang="en-US" i="1" dirty="0"/>
              <a:t>to play on a stringed instrument, to play the harp</a:t>
            </a:r>
            <a:r>
              <a:rPr lang="en-US" dirty="0"/>
              <a:t>, etc.”   In the Septuagint it signified “</a:t>
            </a:r>
            <a:r>
              <a:rPr lang="en-US" i="1" dirty="0"/>
              <a:t>to sing to the music of the harp</a:t>
            </a:r>
            <a:r>
              <a:rPr lang="en-US" dirty="0"/>
              <a:t>.” </a:t>
            </a:r>
            <a:r>
              <a:rPr lang="en-US" dirty="0" smtClean="0"/>
              <a:t>“…</a:t>
            </a:r>
            <a:r>
              <a:rPr lang="en-US" dirty="0"/>
              <a:t>in the N.T. </a:t>
            </a:r>
            <a:r>
              <a:rPr lang="en-US" i="1" dirty="0"/>
              <a:t>to sing a hymn, to celebrate the praises of God in song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588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857250"/>
          </a:xfrm>
        </p:spPr>
        <p:txBody>
          <a:bodyPr/>
          <a:lstStyle/>
          <a:p>
            <a:r>
              <a:rPr lang="en-US" dirty="0" smtClean="0"/>
              <a:t>Definition of </a:t>
            </a:r>
            <a:r>
              <a:rPr lang="en-US" dirty="0" err="1" smtClean="0"/>
              <a:t>Psalmos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6576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Moulton  “…</a:t>
            </a:r>
            <a:r>
              <a:rPr lang="en-US" i="1" dirty="0"/>
              <a:t>impulse, touch</a:t>
            </a:r>
            <a:r>
              <a:rPr lang="en-US" dirty="0"/>
              <a:t>, of the chords of a stringed instrument; in N.T. </a:t>
            </a:r>
            <a:r>
              <a:rPr lang="en-US" i="1" dirty="0"/>
              <a:t>a sacred song, psalm</a:t>
            </a:r>
            <a:r>
              <a:rPr lang="en-US" dirty="0"/>
              <a:t>”</a:t>
            </a:r>
          </a:p>
          <a:p>
            <a:pPr lvl="0"/>
            <a:r>
              <a:rPr lang="en-US" dirty="0"/>
              <a:t>Thayer  “…</a:t>
            </a:r>
            <a:r>
              <a:rPr lang="en-US" i="1" dirty="0"/>
              <a:t>a striking, twanging</a:t>
            </a:r>
            <a:r>
              <a:rPr lang="en-US" dirty="0"/>
              <a:t>,…; spec. </a:t>
            </a:r>
            <a:r>
              <a:rPr lang="en-US" i="1" dirty="0"/>
              <a:t>a striking the chords</a:t>
            </a:r>
            <a:r>
              <a:rPr lang="en-US" dirty="0"/>
              <a:t> of a musical instrument…; hence </a:t>
            </a:r>
            <a:r>
              <a:rPr lang="en-US" i="1" dirty="0"/>
              <a:t>a pious song, a psalm</a:t>
            </a:r>
            <a:r>
              <a:rPr lang="en-US" dirty="0"/>
              <a:t>…; one of the songs of the books of the O.T. which is entitled </a:t>
            </a:r>
            <a:r>
              <a:rPr lang="en-US" dirty="0" smtClean="0"/>
              <a:t>[</a:t>
            </a:r>
            <a:r>
              <a:rPr lang="en-US" i="1" dirty="0" err="1" smtClean="0"/>
              <a:t>psalmoi</a:t>
            </a:r>
            <a:r>
              <a:rPr lang="en-US" dirty="0" smtClean="0"/>
              <a:t>]….”</a:t>
            </a:r>
            <a:endParaRPr lang="en-US" dirty="0"/>
          </a:p>
          <a:p>
            <a:pPr lvl="0"/>
            <a:r>
              <a:rPr lang="en-US" dirty="0"/>
              <a:t>Vine is not as clear. “…primarily denoted ‘a striking or twitching with the fingers (on musical strings)’; then, ‘a sacred song, sung to musical accompaniment, a psalm</a:t>
            </a:r>
            <a:r>
              <a:rPr lang="en-US" dirty="0" smtClean="0"/>
              <a:t>.’”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62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911</Words>
  <Application>Microsoft Office PowerPoint</Application>
  <PresentationFormat>On-screen Show (16:9)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Psalms and Instrumental Music</vt:lpstr>
      <vt:lpstr>Instrumental Music Lacks NT Authorization</vt:lpstr>
      <vt:lpstr>Arguments for Instrumental Music</vt:lpstr>
      <vt:lpstr>OT Is Not Our Authority</vt:lpstr>
      <vt:lpstr>Psallō and Psalmos Are for All</vt:lpstr>
      <vt:lpstr>Understanding Lexicons</vt:lpstr>
      <vt:lpstr>Definition of Psallō </vt:lpstr>
      <vt:lpstr>Definition of Psallō </vt:lpstr>
      <vt:lpstr>Definition of Psalmos</vt:lpstr>
      <vt:lpstr>NT Usage of Psalmos</vt:lpstr>
      <vt:lpstr>NT Usage of Psallō </vt:lpstr>
      <vt:lpstr>NT Usage of Psallō </vt:lpstr>
      <vt:lpstr>NT Usage of Psallō 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 and Instrumental Music</dc:title>
  <dc:creator>John</dc:creator>
  <cp:lastModifiedBy>pepperrd</cp:lastModifiedBy>
  <cp:revision>7</cp:revision>
  <dcterms:created xsi:type="dcterms:W3CDTF">2013-08-18T00:52:51Z</dcterms:created>
  <dcterms:modified xsi:type="dcterms:W3CDTF">2013-08-18T13:41:06Z</dcterms:modified>
</cp:coreProperties>
</file>