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58A16B-8D99-4034-ADE7-3B8AE7F5673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8B189C-1C39-4081-8E57-98D8FAFA0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United Kingdom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of the Bible…Lesson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7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Before the Flood. Gen. 1-5</a:t>
            </a:r>
          </a:p>
          <a:p>
            <a:r>
              <a:rPr lang="en-US" dirty="0" smtClean="0"/>
              <a:t>The </a:t>
            </a:r>
            <a:r>
              <a:rPr lang="en-US" dirty="0"/>
              <a:t>Flood. Gen. 6-10</a:t>
            </a:r>
          </a:p>
          <a:p>
            <a:r>
              <a:rPr lang="en-US" dirty="0" smtClean="0"/>
              <a:t>Scattering </a:t>
            </a:r>
            <a:r>
              <a:rPr lang="en-US" dirty="0"/>
              <a:t>of the People. Gen. 11</a:t>
            </a:r>
          </a:p>
          <a:p>
            <a:r>
              <a:rPr lang="en-US" dirty="0" smtClean="0"/>
              <a:t>The </a:t>
            </a:r>
            <a:r>
              <a:rPr lang="en-US" dirty="0"/>
              <a:t>Patriarchs. Gen. 12-50</a:t>
            </a:r>
          </a:p>
          <a:p>
            <a:r>
              <a:rPr lang="en-US" dirty="0" smtClean="0"/>
              <a:t>Exodus </a:t>
            </a:r>
            <a:r>
              <a:rPr lang="en-US" dirty="0"/>
              <a:t>from Egypt. Exodus 1—Num. 14</a:t>
            </a:r>
          </a:p>
          <a:p>
            <a:r>
              <a:rPr lang="en-US" dirty="0" smtClean="0"/>
              <a:t>Wandering </a:t>
            </a:r>
            <a:r>
              <a:rPr lang="en-US" dirty="0"/>
              <a:t>in the Wilderness. Num. 15—Deut. 34</a:t>
            </a:r>
          </a:p>
          <a:p>
            <a:r>
              <a:rPr lang="en-US" dirty="0" smtClean="0"/>
              <a:t>Invasion </a:t>
            </a:r>
            <a:r>
              <a:rPr lang="en-US" dirty="0"/>
              <a:t>and Conquest of Canaan. Joshua 1-24</a:t>
            </a:r>
          </a:p>
          <a:p>
            <a:r>
              <a:rPr lang="en-US" dirty="0" smtClean="0"/>
              <a:t>The </a:t>
            </a:r>
            <a:r>
              <a:rPr lang="en-US" dirty="0"/>
              <a:t>Judges. Judges 1—1 Sam. 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232171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26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71550"/>
            <a:ext cx="86868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en-US" dirty="0"/>
              <a:t>Sam. 9—1 Kings 11; 1 </a:t>
            </a:r>
            <a:r>
              <a:rPr lang="en-US" dirty="0" smtClean="0"/>
              <a:t>Chron. </a:t>
            </a:r>
            <a:r>
              <a:rPr lang="en-US" dirty="0"/>
              <a:t>1—2 </a:t>
            </a:r>
            <a:r>
              <a:rPr lang="en-US" dirty="0" smtClean="0"/>
              <a:t>Chron. </a:t>
            </a:r>
            <a:r>
              <a:rPr lang="en-US" dirty="0"/>
              <a:t>9 (Ca. 1050-930 B.C.)</a:t>
            </a:r>
          </a:p>
          <a:p>
            <a:pPr lvl="1"/>
            <a:r>
              <a:rPr lang="en-US" dirty="0" smtClean="0"/>
              <a:t>Saul</a:t>
            </a:r>
            <a:r>
              <a:rPr lang="en-US" dirty="0"/>
              <a:t>. 1 Sam. 9-31; 1 Chron. 10</a:t>
            </a:r>
          </a:p>
          <a:p>
            <a:pPr lvl="1"/>
            <a:r>
              <a:rPr lang="en-US" dirty="0" smtClean="0"/>
              <a:t>David</a:t>
            </a:r>
            <a:r>
              <a:rPr lang="en-US" dirty="0"/>
              <a:t>. 2 Sam. 1-24; 1 Chron. 11-29</a:t>
            </a:r>
          </a:p>
          <a:p>
            <a:pPr lvl="1"/>
            <a:r>
              <a:rPr lang="en-US" dirty="0" smtClean="0"/>
              <a:t>Solomon</a:t>
            </a:r>
            <a:r>
              <a:rPr lang="en-US" dirty="0"/>
              <a:t>. 1 Kings 1-11; 2 Chron. 1-9</a:t>
            </a:r>
          </a:p>
          <a:p>
            <a:r>
              <a:rPr lang="en-US" dirty="0" smtClean="0"/>
              <a:t>In </a:t>
            </a:r>
            <a:r>
              <a:rPr lang="en-US" dirty="0"/>
              <a:t>addition to the historical material in 1 Sam.—2 Chron., much of the Wisdom </a:t>
            </a:r>
            <a:r>
              <a:rPr lang="en-US" dirty="0" smtClean="0"/>
              <a:t>Literature belongs </a:t>
            </a:r>
            <a:r>
              <a:rPr lang="en-US" dirty="0"/>
              <a:t>to the period of the United Kingdom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41771"/>
          </a:xfrm>
        </p:spPr>
        <p:txBody>
          <a:bodyPr>
            <a:normAutofit/>
          </a:bodyPr>
          <a:lstStyle/>
          <a:p>
            <a:r>
              <a:rPr lang="en-US" dirty="0"/>
              <a:t>United </a:t>
            </a:r>
            <a:r>
              <a:rPr lang="en-US" dirty="0" smtClean="0"/>
              <a:t>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62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150</Words>
  <Application>Microsoft Office PowerPoint</Application>
  <PresentationFormat>On-screen Show (16:9)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The United Kingdom</vt:lpstr>
      <vt:lpstr>Slide 2</vt:lpstr>
      <vt:lpstr>United Kingdom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Kingdom</dc:title>
  <dc:creator>John</dc:creator>
  <cp:lastModifiedBy>pepperrd</cp:lastModifiedBy>
  <cp:revision>2</cp:revision>
  <dcterms:created xsi:type="dcterms:W3CDTF">2013-08-11T01:43:11Z</dcterms:created>
  <dcterms:modified xsi:type="dcterms:W3CDTF">2013-08-11T13:40:23Z</dcterms:modified>
</cp:coreProperties>
</file>