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D3C2C3-EFD8-48F5-8EC4-AB778C64367E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8324428-3983-4582-ABBD-E48AB40D15FD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Of Sin In Ezekiel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6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Sin is My Problem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 is an individual problem. Ezekiel 18:1-4</a:t>
            </a:r>
          </a:p>
          <a:p>
            <a:r>
              <a:rPr lang="en-US" sz="3200" dirty="0" smtClean="0"/>
              <a:t>3 case studies of Ezekiel 18:5-17.</a:t>
            </a:r>
          </a:p>
          <a:p>
            <a:r>
              <a:rPr lang="en-US" sz="3200" dirty="0" smtClean="0"/>
              <a:t>Conclusion? We are held accountable on an individual basis. Ezekiel 18:20</a:t>
            </a:r>
          </a:p>
          <a:p>
            <a:r>
              <a:rPr lang="en-US" sz="3200" dirty="0" smtClean="0"/>
              <a:t>People can change. Ezekiel 18:21-32</a:t>
            </a:r>
          </a:p>
          <a:p>
            <a:r>
              <a:rPr lang="en-US" sz="3200" dirty="0" smtClean="0"/>
              <a:t>NT teaching: 2 Cor. 5:10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2076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Sin is Your Problem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Ezekiel 3:17-21.</a:t>
            </a:r>
          </a:p>
          <a:p>
            <a:r>
              <a:rPr lang="en-US" sz="3200" dirty="0" smtClean="0"/>
              <a:t>Ezekiel is set as a watchman to warn the people of danger.</a:t>
            </a:r>
          </a:p>
          <a:p>
            <a:r>
              <a:rPr lang="en-US" sz="3200" dirty="0" smtClean="0"/>
              <a:t>The watchman is obligated to sound the warning.</a:t>
            </a:r>
          </a:p>
          <a:p>
            <a:r>
              <a:rPr lang="en-US" sz="3200" dirty="0" smtClean="0"/>
              <a:t>It is serious offense to be guilty of the blood of another. Acts 20:26, 27</a:t>
            </a:r>
          </a:p>
          <a:p>
            <a:r>
              <a:rPr lang="en-US" sz="3200" dirty="0" smtClean="0"/>
              <a:t>Galatians 6:1; James 5:19, 20; Jude 22, 23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2257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Sin is Our Problem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Ezekiel 22:23-31</a:t>
            </a:r>
          </a:p>
          <a:p>
            <a:r>
              <a:rPr lang="en-US" sz="3200" dirty="0" smtClean="0"/>
              <a:t>Israel’s leaders were corrupt.</a:t>
            </a:r>
          </a:p>
          <a:p>
            <a:r>
              <a:rPr lang="en-US" sz="3200" dirty="0" smtClean="0"/>
              <a:t>The people followed their lead. 22:29</a:t>
            </a:r>
          </a:p>
          <a:p>
            <a:r>
              <a:rPr lang="en-US" sz="3200" dirty="0" smtClean="0"/>
              <a:t>Ezekiel 22:31. All are held accountable.</a:t>
            </a:r>
          </a:p>
          <a:p>
            <a:r>
              <a:rPr lang="en-US" sz="3200" dirty="0" smtClean="0"/>
              <a:t>Contrast with Numbers 25:1-9.</a:t>
            </a:r>
          </a:p>
          <a:p>
            <a:r>
              <a:rPr lang="en-US" sz="3200" dirty="0" smtClean="0"/>
              <a:t>Lesson for us? 1 Cor. 5:5-8. </a:t>
            </a:r>
          </a:p>
          <a:p>
            <a:r>
              <a:rPr lang="en-US" sz="3200" dirty="0" smtClean="0"/>
              <a:t>Sin demands decisive action!</a:t>
            </a:r>
          </a:p>
          <a:p>
            <a:r>
              <a:rPr lang="en-US" sz="3200" dirty="0" smtClean="0"/>
              <a:t>Who will stand in the gap?</a:t>
            </a:r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3344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My sin is my problem, your problem, and our problem. Yet, what can be done?</a:t>
            </a:r>
          </a:p>
          <a:p>
            <a:r>
              <a:rPr lang="en-US" sz="3200" dirty="0" smtClean="0"/>
              <a:t>Ezekiel 22:30. Ultimately, no man can truly stand in the gap.</a:t>
            </a:r>
          </a:p>
          <a:p>
            <a:r>
              <a:rPr lang="en-US" sz="3200" dirty="0" smtClean="0"/>
              <a:t>But thanks be to God that He made our problem His problem, and has offered a solution!</a:t>
            </a:r>
          </a:p>
          <a:p>
            <a:r>
              <a:rPr lang="en-US" sz="3200" dirty="0" smtClean="0"/>
              <a:t>Romans 5:8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257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</TotalTime>
  <Words>220</Words>
  <Application>Microsoft Office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The Problem Of Sin In Ezekiel</vt:lpstr>
      <vt:lpstr>My Sin is My Problem</vt:lpstr>
      <vt:lpstr>My Sin is Your Problem</vt:lpstr>
      <vt:lpstr>My Sin is Our Problem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Sin In Ezekiel</dc:title>
  <dc:creator>munozisaac08</dc:creator>
  <cp:lastModifiedBy>munozisaac08</cp:lastModifiedBy>
  <cp:revision>16</cp:revision>
  <dcterms:created xsi:type="dcterms:W3CDTF">2013-08-25T18:12:29Z</dcterms:created>
  <dcterms:modified xsi:type="dcterms:W3CDTF">2013-08-25T21:00:05Z</dcterms:modified>
</cp:coreProperties>
</file>