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4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4C60-4C9C-405E-B65F-7EB7B619A0B5}" type="datetimeFigureOut">
              <a:rPr lang="es-MX" smtClean="0"/>
              <a:t>01/09/2013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AC65-85E4-4145-AD8C-0CC7615C2D40}" type="slidenum">
              <a:rPr lang="es-MX" smtClean="0"/>
              <a:t>‹#›</a:t>
            </a:fld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5916"/>
            <a:ext cx="7772400" cy="1102519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4C60-4C9C-405E-B65F-7EB7B619A0B5}" type="datetimeFigureOut">
              <a:rPr lang="es-MX" smtClean="0"/>
              <a:t>01/09/2013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AC65-85E4-4145-AD8C-0CC7615C2D4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4C60-4C9C-405E-B65F-7EB7B619A0B5}" type="datetimeFigureOut">
              <a:rPr lang="es-MX" smtClean="0"/>
              <a:t>01/09/2013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AC65-85E4-4145-AD8C-0CC7615C2D4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4C60-4C9C-405E-B65F-7EB7B619A0B5}" type="datetimeFigureOut">
              <a:rPr lang="es-MX" smtClean="0"/>
              <a:t>01/09/2013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AC65-85E4-4145-AD8C-0CC7615C2D40}" type="slidenum">
              <a:rPr lang="es-MX" smtClean="0"/>
              <a:t>‹#›</a:t>
            </a:fld>
            <a:endParaRPr lang="es-MX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7924800" cy="3086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721894"/>
            <a:ext cx="7885113" cy="1021556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596754"/>
            <a:ext cx="7885113" cy="1125140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4C60-4C9C-405E-B65F-7EB7B619A0B5}" type="datetimeFigureOut">
              <a:rPr lang="es-MX" smtClean="0"/>
              <a:t>01/09/2013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AC65-85E4-4145-AD8C-0CC7615C2D4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733800" cy="30861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200150"/>
            <a:ext cx="3733800" cy="30861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4C60-4C9C-405E-B65F-7EB7B619A0B5}" type="datetimeFigureOut">
              <a:rPr lang="es-MX" smtClean="0"/>
              <a:t>01/09/2013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AC65-85E4-4145-AD8C-0CC7615C2D4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4C60-4C9C-405E-B65F-7EB7B619A0B5}" type="datetimeFigureOut">
              <a:rPr lang="es-MX" smtClean="0"/>
              <a:t>01/09/2013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AC65-85E4-4145-AD8C-0CC7615C2D4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4C60-4C9C-405E-B65F-7EB7B619A0B5}" type="datetimeFigureOut">
              <a:rPr lang="es-MX" smtClean="0"/>
              <a:t>01/09/2013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AC65-85E4-4145-AD8C-0CC7615C2D4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4C60-4C9C-405E-B65F-7EB7B619A0B5}" type="datetimeFigureOut">
              <a:rPr lang="es-MX" smtClean="0"/>
              <a:t>01/09/2013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AC65-85E4-4145-AD8C-0CC7615C2D4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085850"/>
            <a:ext cx="46482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1910919"/>
            <a:ext cx="2971800" cy="23753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4C60-4C9C-405E-B65F-7EB7B619A0B5}" type="datetimeFigureOut">
              <a:rPr lang="es-MX" smtClean="0"/>
              <a:t>01/09/2013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AC65-85E4-4145-AD8C-0CC7615C2D4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085850"/>
            <a:ext cx="3419856" cy="260604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0918"/>
            <a:ext cx="2971800" cy="18038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4C60-4C9C-405E-B65F-7EB7B619A0B5}" type="datetimeFigureOut">
              <a:rPr lang="es-MX" smtClean="0"/>
              <a:t>01/09/2013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AC65-85E4-4145-AD8C-0CC7615C2D4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1"/>
            <a:ext cx="7924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4767263"/>
            <a:ext cx="152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5DE4C60-4C9C-405E-B65F-7EB7B619A0B5}" type="datetimeFigureOut">
              <a:rPr lang="es-MX" smtClean="0"/>
              <a:t>01/09/2013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4767263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8F4AC65-85E4-4145-AD8C-0CC7615C2D40}" type="slidenum">
              <a:rPr lang="es-MX" smtClean="0"/>
              <a:t>‹#›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DEACONS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252399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Attitudes</a:t>
            </a:r>
            <a:endParaRPr lang="es-MX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600" dirty="0" smtClean="0"/>
              <a:t>Obedience and submission.</a:t>
            </a:r>
          </a:p>
          <a:p>
            <a:pPr lvl="1"/>
            <a:r>
              <a:rPr lang="en-US" sz="3200" dirty="0" smtClean="0"/>
              <a:t>Hebrews 13:17</a:t>
            </a:r>
          </a:p>
          <a:p>
            <a:r>
              <a:rPr lang="en-US" sz="3600" dirty="0" smtClean="0"/>
              <a:t>Unity.</a:t>
            </a:r>
          </a:p>
          <a:p>
            <a:pPr lvl="1"/>
            <a:r>
              <a:rPr lang="en-US" sz="3200" dirty="0" smtClean="0"/>
              <a:t>Psalm 133:1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41811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Why More Deacons?</a:t>
            </a:r>
            <a:endParaRPr lang="es-MX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Why have deacons at all?</a:t>
            </a:r>
          </a:p>
          <a:p>
            <a:pPr lvl="1"/>
            <a:r>
              <a:rPr lang="en-US" sz="3200" dirty="0" smtClean="0"/>
              <a:t>NT pattern.</a:t>
            </a:r>
          </a:p>
          <a:p>
            <a:pPr lvl="1"/>
            <a:r>
              <a:rPr lang="en-US" sz="3200" dirty="0" smtClean="0"/>
              <a:t>Phil.  1:1; 1 Tim. 3:8-13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r>
              <a:rPr lang="en-US" sz="3600" dirty="0" smtClean="0"/>
              <a:t>Why more deacons?</a:t>
            </a:r>
          </a:p>
          <a:p>
            <a:pPr marL="0" indent="0">
              <a:buNone/>
            </a:pP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64872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What Are Deacons?</a:t>
            </a:r>
            <a:endParaRPr lang="es-MX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085850"/>
            <a:ext cx="7924800" cy="360045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Definition: servant, minister, or attendant.</a:t>
            </a:r>
          </a:p>
          <a:p>
            <a:r>
              <a:rPr lang="en-US" sz="3600" dirty="0" smtClean="0"/>
              <a:t>Usage: the word deacon is only found 5 times in NT. </a:t>
            </a:r>
          </a:p>
          <a:p>
            <a:pPr lvl="1"/>
            <a:r>
              <a:rPr lang="en-US" sz="3200" dirty="0" smtClean="0"/>
              <a:t>General sense: Mt.22:13; John 2:5; Rom. 13:4; 15:8; 1 Cor. 3:5; 2 Cor. 11:15; Mt. 20:26</a:t>
            </a:r>
          </a:p>
          <a:p>
            <a:r>
              <a:rPr lang="en-US" sz="3600" dirty="0" smtClean="0"/>
              <a:t>What is a deacon?</a:t>
            </a:r>
          </a:p>
          <a:p>
            <a:pPr lvl="1"/>
            <a:r>
              <a:rPr lang="en-US" sz="3200" dirty="0" smtClean="0"/>
              <a:t>A specially qualified, chosen, and appointed servant of the church.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12002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Duties of the Deacon</a:t>
            </a:r>
            <a:endParaRPr lang="es-MX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The work of the deacon is not specified.</a:t>
            </a:r>
          </a:p>
          <a:p>
            <a:r>
              <a:rPr lang="en-US" sz="3600" dirty="0" smtClean="0"/>
              <a:t>Deacons serve, minister, and attend to needs.</a:t>
            </a:r>
          </a:p>
          <a:p>
            <a:r>
              <a:rPr lang="en-US" sz="3600" dirty="0" smtClean="0"/>
              <a:t>Many areas of service.</a:t>
            </a:r>
          </a:p>
          <a:p>
            <a:r>
              <a:rPr lang="en-US" sz="3600" dirty="0" smtClean="0"/>
              <a:t>No small responsibility. 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44613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Conclusion</a:t>
            </a:r>
            <a:endParaRPr lang="es-MX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As we go through this process of selecting additional deacons, prayerfully consider 1 Timothy 3:8-13.</a:t>
            </a:r>
          </a:p>
          <a:p>
            <a:r>
              <a:rPr lang="en-US" sz="3600" dirty="0" smtClean="0"/>
              <a:t>Christ, the ultimate Servant. Phil. 2:5-8</a:t>
            </a:r>
          </a:p>
          <a:p>
            <a:r>
              <a:rPr lang="en-US" sz="3600" dirty="0" smtClean="0"/>
              <a:t>Will you come to the One who has served you?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63630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49</TotalTime>
  <Words>178</Words>
  <Application>Microsoft Office PowerPoint</Application>
  <PresentationFormat>On-screen Show (16:9)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DEACONS</vt:lpstr>
      <vt:lpstr>Attitudes</vt:lpstr>
      <vt:lpstr>Why More Deacons?</vt:lpstr>
      <vt:lpstr>What Are Deacons?</vt:lpstr>
      <vt:lpstr>Duties of the Deacon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DeAcons</dc:title>
  <dc:creator>munozisaac08</dc:creator>
  <cp:lastModifiedBy>munozisaac08</cp:lastModifiedBy>
  <cp:revision>17</cp:revision>
  <dcterms:created xsi:type="dcterms:W3CDTF">2013-09-01T07:51:24Z</dcterms:created>
  <dcterms:modified xsi:type="dcterms:W3CDTF">2013-09-01T12:48:58Z</dcterms:modified>
</cp:coreProperties>
</file>