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4350"/>
            <a:ext cx="7772400" cy="1595438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52688"/>
            <a:ext cx="6400800" cy="16573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1B1D52-B5FD-459F-9161-4332806C2D6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228600" y="2166938"/>
            <a:ext cx="8610600" cy="151210"/>
            <a:chOff x="144" y="1680"/>
            <a:chExt cx="5424" cy="144"/>
          </a:xfrm>
        </p:grpSpPr>
        <p:sp>
          <p:nvSpPr>
            <p:cNvPr id="717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8DA9-BD89-4E3C-99E5-ED3B8F677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9027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93036-C673-4B86-AF6B-E8BB0C143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2386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879D5-A3CA-4A69-9631-692D84D26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1520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E55B9-D07F-4E6F-9C18-71B09E2BD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055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A1811-24AB-4B26-8869-8E518C054D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4102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3CDB4-EA08-4E66-BC49-F160EB81E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479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BEBE1-D792-4403-8FA8-91EABFA93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2080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EA91E-E351-4A63-90AD-7D5B5FEFB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8672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5B6AA-B19C-46E2-9B90-A423AA643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970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C6B6-A07C-44FC-8F96-A1959F89B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0329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5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88514B8-F0B3-4984-8C26-B9198C1180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200"/>
              <a:t>The Unjust Steward;</a:t>
            </a:r>
            <a:br>
              <a:rPr lang="en-US" altLang="en-US" sz="5200"/>
            </a:br>
            <a:r>
              <a:rPr lang="en-US" altLang="en-US" sz="5200"/>
              <a:t>The Rich Man and Lazarus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Luke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Rich Man and Lazarus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714750"/>
          </a:xfrm>
        </p:spPr>
        <p:txBody>
          <a:bodyPr/>
          <a:lstStyle/>
          <a:p>
            <a:r>
              <a:rPr lang="en-US" altLang="en-US" dirty="0"/>
              <a:t>Death brings judgment. 2 Cor. 5:10</a:t>
            </a:r>
            <a:r>
              <a:rPr lang="en-US" altLang="en-US" dirty="0" smtClean="0"/>
              <a:t>;</a:t>
            </a:r>
            <a:endParaRPr lang="en-US" altLang="en-US" dirty="0"/>
          </a:p>
          <a:p>
            <a:r>
              <a:rPr lang="en-US" altLang="en-US" dirty="0"/>
              <a:t>Death seals one’s fate. 16:26</a:t>
            </a:r>
          </a:p>
          <a:p>
            <a:r>
              <a:rPr lang="en-US" altLang="en-US" dirty="0"/>
              <a:t>Lost loved ones would not want us to join them in torment. 16:27, 28</a:t>
            </a:r>
          </a:p>
          <a:p>
            <a:r>
              <a:rPr lang="en-US" altLang="en-US" dirty="0"/>
              <a:t>But </a:t>
            </a:r>
            <a:r>
              <a:rPr lang="en-US" altLang="en-US" dirty="0" smtClean="0"/>
              <a:t>they cannot </a:t>
            </a:r>
            <a:r>
              <a:rPr lang="en-US" altLang="en-US" dirty="0"/>
              <a:t>come and tell us that. </a:t>
            </a:r>
          </a:p>
          <a:p>
            <a:pPr lvl="1"/>
            <a:r>
              <a:rPr lang="en-US" altLang="en-US" dirty="0"/>
              <a:t>Must listen to God’s word. 16:27-31</a:t>
            </a:r>
          </a:p>
          <a:p>
            <a:pPr lvl="1"/>
            <a:r>
              <a:rPr lang="en-US" altLang="en-US" dirty="0"/>
              <a:t>Hear and obey God’s power to save.         Rom. 1:16; 2 </a:t>
            </a:r>
            <a:r>
              <a:rPr lang="en-US" altLang="en-US" dirty="0" err="1"/>
              <a:t>Thes</a:t>
            </a:r>
            <a:r>
              <a:rPr lang="en-US" altLang="en-US" dirty="0"/>
              <a:t>. 1:8</a:t>
            </a:r>
          </a:p>
        </p:txBody>
      </p:sp>
    </p:spTree>
    <p:extLst>
      <p:ext uri="{BB962C8B-B14F-4D97-AF65-F5344CB8AC3E}">
        <p14:creationId xmlns:p14="http://schemas.microsoft.com/office/powerpoint/2010/main" xmlns="" val="329041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Are you listening to God and serving the one, true Master?</a:t>
            </a:r>
          </a:p>
          <a:p>
            <a:r>
              <a:rPr lang="en-US" altLang="en-US" dirty="0"/>
              <a:t>Are you showing love to others?</a:t>
            </a:r>
          </a:p>
          <a:p>
            <a:r>
              <a:rPr lang="en-US" altLang="en-US"/>
              <a:t>The day is coming when the answers to those questions will be the difference between everlasting torment </a:t>
            </a:r>
            <a:r>
              <a:rPr lang="en-US" altLang="en-US" smtClean="0"/>
              <a:t>and </a:t>
            </a:r>
            <a:r>
              <a:rPr lang="en-US" altLang="en-US"/>
              <a:t>comfort.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You Cannot Serve Two Masters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</p:spPr>
        <p:txBody>
          <a:bodyPr/>
          <a:lstStyle/>
          <a:p>
            <a:r>
              <a:rPr lang="en-US" altLang="en-US" dirty="0"/>
              <a:t>“No servant can serve two </a:t>
            </a:r>
            <a:r>
              <a:rPr lang="en-US" altLang="en-US" dirty="0" smtClean="0"/>
              <a:t>masters</a:t>
            </a:r>
            <a:r>
              <a:rPr lang="en-US" altLang="en-US" dirty="0"/>
              <a:t>.</a:t>
            </a:r>
            <a:r>
              <a:rPr lang="en-US" altLang="en-US" dirty="0" smtClean="0"/>
              <a:t>... </a:t>
            </a:r>
            <a:r>
              <a:rPr lang="en-US" altLang="en-US" dirty="0"/>
              <a:t>You cannot serve God and mammon.” 16:13</a:t>
            </a:r>
          </a:p>
          <a:p>
            <a:r>
              <a:rPr lang="en-US" altLang="en-US" dirty="0"/>
              <a:t>Money is twice mentioned by Jesus as a competing master. Matt. 6:19-24</a:t>
            </a:r>
          </a:p>
          <a:p>
            <a:r>
              <a:rPr lang="en-US" altLang="en-US" dirty="0"/>
              <a:t>Our thinking must be governed by God</a:t>
            </a:r>
            <a:r>
              <a:rPr lang="en-US" altLang="en-US" dirty="0" smtClean="0"/>
              <a:t>, and </a:t>
            </a:r>
            <a:r>
              <a:rPr lang="en-US" altLang="en-US" dirty="0"/>
              <a:t>not simply the desire to make and have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Cannot Serve Two Masters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</p:spPr>
        <p:txBody>
          <a:bodyPr/>
          <a:lstStyle/>
          <a:p>
            <a:r>
              <a:rPr lang="en-US" altLang="en-US" dirty="0" smtClean="0"/>
              <a:t>Our </a:t>
            </a:r>
            <a:r>
              <a:rPr lang="en-US" altLang="en-US" dirty="0"/>
              <a:t>thinking must be governed by God, </a:t>
            </a:r>
            <a:r>
              <a:rPr lang="en-US" altLang="en-US" dirty="0" smtClean="0"/>
              <a:t>and not </a:t>
            </a:r>
            <a:r>
              <a:rPr lang="en-US" altLang="en-US" dirty="0"/>
              <a:t>simply the desire to make and have more.</a:t>
            </a:r>
          </a:p>
          <a:p>
            <a:r>
              <a:rPr lang="en-US" altLang="en-US" dirty="0"/>
              <a:t>The two masters will conflict.</a:t>
            </a:r>
          </a:p>
          <a:p>
            <a:r>
              <a:rPr lang="en-US" altLang="en-US" dirty="0"/>
              <a:t>Put Jesus first in the use of money and/or material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 “Forward” Thinking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700" dirty="0"/>
              <a:t>Look to the future and use “things” for the betterment of others.</a:t>
            </a:r>
          </a:p>
          <a:p>
            <a:r>
              <a:rPr lang="en-US" altLang="en-US" sz="2700" dirty="0"/>
              <a:t>Don’t be shortsighted.</a:t>
            </a:r>
          </a:p>
          <a:p>
            <a:r>
              <a:rPr lang="en-US" altLang="en-US" sz="2700" dirty="0"/>
              <a:t>The proper use of unrighteous mammon is with a view to an everlasting home.</a:t>
            </a:r>
          </a:p>
          <a:p>
            <a:r>
              <a:rPr lang="en-US" altLang="en-US" sz="2700" dirty="0"/>
              <a:t>Help others. 1 Tim. 6:17-19</a:t>
            </a:r>
          </a:p>
          <a:p>
            <a:r>
              <a:rPr lang="en-US" altLang="en-US" sz="2700" dirty="0"/>
              <a:t>How are we doing with that which is really not ours anyway? 16:10-12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700" dirty="0" smtClean="0"/>
              <a:t>Does this make us a little uncomfortable?</a:t>
            </a:r>
            <a:endParaRPr lang="en-US" altLang="en-US" sz="2700" dirty="0"/>
          </a:p>
          <a:p>
            <a:r>
              <a:rPr lang="en-US" altLang="en-US" sz="2700" dirty="0"/>
              <a:t>The Pharisees didn’t like it. 16:14</a:t>
            </a:r>
          </a:p>
          <a:p>
            <a:r>
              <a:rPr lang="en-US" altLang="en-US" sz="2700" dirty="0"/>
              <a:t>Their attitude toward money showed the rottenness of their </a:t>
            </a:r>
            <a:r>
              <a:rPr lang="en-US" altLang="en-US" sz="2700" dirty="0" smtClean="0"/>
              <a:t>character. 16:15-18</a:t>
            </a:r>
            <a:endParaRPr lang="en-US" altLang="en-US" sz="2700" dirty="0"/>
          </a:p>
          <a:p>
            <a:r>
              <a:rPr lang="en-US" altLang="en-US" sz="2700" dirty="0"/>
              <a:t>While they enjoyed the esteem of men despite contempt for God’s law in money matters and divorce, God knew what they were.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700" dirty="0" smtClean="0"/>
              <a:t>Does this make us a little uncomfortable?</a:t>
            </a:r>
          </a:p>
          <a:p>
            <a:r>
              <a:rPr lang="en-US" altLang="en-US" sz="2700" dirty="0" smtClean="0"/>
              <a:t>The </a:t>
            </a:r>
            <a:r>
              <a:rPr lang="en-US" altLang="en-US" sz="2700" dirty="0"/>
              <a:t>Pharisees didn’t like it. 16:14</a:t>
            </a:r>
          </a:p>
          <a:p>
            <a:r>
              <a:rPr lang="en-US" altLang="en-US" sz="2700" dirty="0"/>
              <a:t>Their attitude toward money showed the rottenness of their character. 16:15-18</a:t>
            </a:r>
          </a:p>
          <a:p>
            <a:r>
              <a:rPr lang="en-US" altLang="en-US" sz="2700" dirty="0"/>
              <a:t>While they enjoyed the esteem of men, God knew what they were.</a:t>
            </a:r>
          </a:p>
          <a:p>
            <a:r>
              <a:rPr lang="en-US" altLang="en-US" sz="2700" dirty="0"/>
              <a:t>The highly esteemed among men may end up experiencing God’s wrath. 16:19-31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Rich Man and Lazarus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382000" cy="3657600"/>
          </a:xfrm>
        </p:spPr>
        <p:txBody>
          <a:bodyPr/>
          <a:lstStyle/>
          <a:p>
            <a:r>
              <a:rPr lang="en-US" altLang="en-US" sz="2700" dirty="0"/>
              <a:t>Likely a rebuke of the money-loving Pharisees who failed to love their neighbor.</a:t>
            </a:r>
          </a:p>
          <a:p>
            <a:r>
              <a:rPr lang="en-US" altLang="en-US" sz="2700" dirty="0"/>
              <a:t>Doomed to torment unless they changed. James </a:t>
            </a:r>
            <a:r>
              <a:rPr lang="en-US" altLang="en-US" sz="2700" dirty="0" smtClean="0"/>
              <a:t>5:1-4; </a:t>
            </a:r>
            <a:r>
              <a:rPr lang="en-US" altLang="en-US" sz="2700" dirty="0"/>
              <a:t>1 John 3:16-18</a:t>
            </a:r>
          </a:p>
          <a:p>
            <a:r>
              <a:rPr lang="en-US" altLang="en-US" sz="2700" dirty="0"/>
              <a:t>This man…</a:t>
            </a:r>
          </a:p>
          <a:p>
            <a:pPr lvl="1"/>
            <a:r>
              <a:rPr lang="en-US" altLang="en-US" sz="2600" dirty="0"/>
              <a:t>Was </a:t>
            </a:r>
            <a:r>
              <a:rPr lang="en-US" altLang="en-US" sz="2600" dirty="0" smtClean="0"/>
              <a:t>not </a:t>
            </a:r>
            <a:r>
              <a:rPr lang="en-US" altLang="en-US" sz="2600" dirty="0"/>
              <a:t>doomed for being rich.</a:t>
            </a:r>
          </a:p>
          <a:p>
            <a:pPr lvl="1"/>
            <a:r>
              <a:rPr lang="en-US" altLang="en-US" sz="2600" dirty="0"/>
              <a:t>Failed to listen to Moses and the prophets.</a:t>
            </a:r>
          </a:p>
          <a:p>
            <a:pPr lvl="1"/>
            <a:r>
              <a:rPr lang="en-US" altLang="en-US" sz="2600" dirty="0"/>
              <a:t>Proved himself unworthy of the true riches</a:t>
            </a:r>
            <a:r>
              <a:rPr lang="en-US" altLang="en-US" sz="2600" dirty="0" smtClean="0"/>
              <a:t>.</a:t>
            </a:r>
            <a:endParaRPr lang="en-US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Rich Man and Lazarus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382000" cy="3657600"/>
          </a:xfrm>
        </p:spPr>
        <p:txBody>
          <a:bodyPr/>
          <a:lstStyle/>
          <a:p>
            <a:r>
              <a:rPr lang="en-US" altLang="en-US" sz="2700" dirty="0"/>
              <a:t>Likely a rebuke of the money-loving Pharisees who failed to love their neighbor.</a:t>
            </a:r>
          </a:p>
          <a:p>
            <a:r>
              <a:rPr lang="en-US" altLang="en-US" sz="2700" dirty="0" smtClean="0"/>
              <a:t>This </a:t>
            </a:r>
            <a:r>
              <a:rPr lang="en-US" altLang="en-US" sz="2700" dirty="0"/>
              <a:t>man…</a:t>
            </a:r>
          </a:p>
          <a:p>
            <a:pPr lvl="1"/>
            <a:r>
              <a:rPr lang="en-US" altLang="en-US" sz="2600" dirty="0"/>
              <a:t>Was </a:t>
            </a:r>
            <a:r>
              <a:rPr lang="en-US" altLang="en-US" sz="2600" dirty="0" smtClean="0"/>
              <a:t>not </a:t>
            </a:r>
            <a:r>
              <a:rPr lang="en-US" altLang="en-US" sz="2600" dirty="0"/>
              <a:t>doomed for being rich.</a:t>
            </a:r>
          </a:p>
          <a:p>
            <a:pPr lvl="1"/>
            <a:r>
              <a:rPr lang="en-US" altLang="en-US" sz="2600" dirty="0"/>
              <a:t>Failed to listen to Moses and the prophets.</a:t>
            </a:r>
          </a:p>
          <a:p>
            <a:pPr lvl="1"/>
            <a:r>
              <a:rPr lang="en-US" altLang="en-US" sz="2600" dirty="0"/>
              <a:t>Proved himself unworthy of the true riches.</a:t>
            </a:r>
          </a:p>
          <a:p>
            <a:r>
              <a:rPr lang="en-US" altLang="en-US" dirty="0"/>
              <a:t>Use this world’s riches properly.                1 Tim. 6:17-19</a:t>
            </a:r>
          </a:p>
        </p:txBody>
      </p:sp>
    </p:spTree>
    <p:extLst>
      <p:ext uri="{BB962C8B-B14F-4D97-AF65-F5344CB8AC3E}">
        <p14:creationId xmlns:p14="http://schemas.microsoft.com/office/powerpoint/2010/main" xmlns="" val="19658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Rich Man and Lazarus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714750"/>
          </a:xfrm>
        </p:spPr>
        <p:txBody>
          <a:bodyPr/>
          <a:lstStyle/>
          <a:p>
            <a:r>
              <a:rPr lang="en-US" altLang="en-US" dirty="0"/>
              <a:t>Death brings judgment. 2 Cor. 5:10;   Heb. 9:27</a:t>
            </a:r>
          </a:p>
          <a:p>
            <a:r>
              <a:rPr lang="en-US" altLang="en-US" dirty="0"/>
              <a:t>Death seals one’s fate. 16:26</a:t>
            </a:r>
          </a:p>
          <a:p>
            <a:r>
              <a:rPr lang="en-US" altLang="en-US" dirty="0"/>
              <a:t>Lost loved ones would not want us to join them in torment. 16:27, 28</a:t>
            </a:r>
          </a:p>
          <a:p>
            <a:r>
              <a:rPr lang="en-US" altLang="en-US" dirty="0"/>
              <a:t>But those loved ones cannot come and tell us that.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Level">
  <a:themeElements>
    <a:clrScheme name="Level 2">
      <a:dk1>
        <a:srgbClr val="808000"/>
      </a:dk1>
      <a:lt1>
        <a:srgbClr val="FFFFFF"/>
      </a:lt1>
      <a:dk2>
        <a:srgbClr val="5C271E"/>
      </a:dk2>
      <a:lt2>
        <a:srgbClr val="FFDD89"/>
      </a:lt2>
      <a:accent1>
        <a:srgbClr val="CC6600"/>
      </a:accent1>
      <a:accent2>
        <a:srgbClr val="CC9900"/>
      </a:accent2>
      <a:accent3>
        <a:srgbClr val="B5ACAB"/>
      </a:accent3>
      <a:accent4>
        <a:srgbClr val="DADADA"/>
      </a:accent4>
      <a:accent5>
        <a:srgbClr val="E2B8AA"/>
      </a:accent5>
      <a:accent6>
        <a:srgbClr val="B98A00"/>
      </a:accent6>
      <a:hlink>
        <a:srgbClr val="669900"/>
      </a:hlink>
      <a:folHlink>
        <a:srgbClr val="A3A274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76</TotalTime>
  <Words>543</Words>
  <Application>Microsoft Office PowerPoint</Application>
  <PresentationFormat>On-screen Show (16:9)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Level</vt:lpstr>
      <vt:lpstr>The Unjust Steward; The Rich Man and Lazarus</vt:lpstr>
      <vt:lpstr>You Cannot Serve Two Masters</vt:lpstr>
      <vt:lpstr>You Cannot Serve Two Masters</vt:lpstr>
      <vt:lpstr>Be “Forward” Thinking</vt:lpstr>
      <vt:lpstr>Reaction</vt:lpstr>
      <vt:lpstr>Reaction</vt:lpstr>
      <vt:lpstr>The Rich Man and Lazarus</vt:lpstr>
      <vt:lpstr>The Rich Man and Lazarus</vt:lpstr>
      <vt:lpstr>The Rich Man and Lazarus</vt:lpstr>
      <vt:lpstr>The Rich Man and Lazarus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Unjust Steward; The Rich Man and Lazarus</dc:title>
  <dc:creator>John R. Gibson</dc:creator>
  <cp:lastModifiedBy>pepperrd</cp:lastModifiedBy>
  <cp:revision>8</cp:revision>
  <dcterms:created xsi:type="dcterms:W3CDTF">2008-07-20T18:43:33Z</dcterms:created>
  <dcterms:modified xsi:type="dcterms:W3CDTF">2013-09-15T13:24:30Z</dcterms:modified>
</cp:coreProperties>
</file>