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0C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31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742950"/>
            <a:ext cx="76200" cy="38290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028700"/>
            <a:ext cx="7696200" cy="154305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824163"/>
            <a:ext cx="7696200" cy="154305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86300"/>
            <a:ext cx="2133600" cy="342900"/>
          </a:xfrm>
        </p:spPr>
        <p:txBody>
          <a:bodyPr/>
          <a:lstStyle>
            <a:lvl1pPr>
              <a:defRPr b="1"/>
            </a:lvl1pPr>
          </a:lstStyle>
          <a:p>
            <a:fld id="{7FBD1F76-BFA0-4531-B580-C5FCF235BB64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381001" y="228600"/>
            <a:ext cx="8391525" cy="4343400"/>
            <a:chOff x="240" y="192"/>
            <a:chExt cx="5286" cy="3648"/>
          </a:xfrm>
        </p:grpSpPr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2400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altLang="en-US" sz="2400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9AECC-404E-4E04-84F6-91F2E08A51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1815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0050"/>
            <a:ext cx="2057400" cy="41981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0050"/>
            <a:ext cx="6019800" cy="41981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193B8-DD70-4998-9654-826BEFAD63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8801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38BE5-53E0-45D0-85FA-3A1E5EFDE6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3121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62BBE-8E5D-4990-BA40-ED967D22CF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1832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32265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32265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D4B56-FE58-4DC5-A2F4-95F2D2CAAD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2322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D4B9F-0549-4250-969B-AB5D6EC918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157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DABC8-09E9-43FA-9641-1CEAC41AB2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6537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94726-89EB-48C4-AAFB-64053A47EF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7852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42AC1-16B3-44EA-82B5-71547289A8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39054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9CFF6-0A0E-4E4E-82BC-7AECF4A318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26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0050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3226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1676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F7AB7031-0882-4658-B747-4EA5963622E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279400" y="114300"/>
            <a:ext cx="8686800" cy="1200150"/>
            <a:chOff x="176" y="96"/>
            <a:chExt cx="5472" cy="1008"/>
          </a:xfrm>
        </p:grpSpPr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>
        <p:tmplLst>
          <p:tmpl lvl="1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024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024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024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024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1024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With One Mind Striving Together</a:t>
            </a:r>
            <a:endParaRPr lang="en-US" alt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3600" dirty="0" smtClean="0"/>
              <a:t>Unity in Philippians</a:t>
            </a:r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Possible Points of Conflict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57300"/>
            <a:ext cx="8458200" cy="3657600"/>
          </a:xfrm>
        </p:spPr>
        <p:txBody>
          <a:bodyPr/>
          <a:lstStyle/>
          <a:p>
            <a:r>
              <a:rPr lang="en-US" altLang="en-US" sz="2800" dirty="0" smtClean="0"/>
              <a:t>Maturity levels. Rom</a:t>
            </a:r>
            <a:r>
              <a:rPr lang="en-US" altLang="en-US" sz="2800" dirty="0"/>
              <a:t>. 14; Heb. 5:12-14</a:t>
            </a:r>
          </a:p>
          <a:p>
            <a:pPr lvl="1"/>
            <a:r>
              <a:rPr lang="en-US" altLang="en-US" sz="2600" dirty="0"/>
              <a:t>May see similar attitudes as with talents.</a:t>
            </a:r>
          </a:p>
          <a:p>
            <a:pPr lvl="1"/>
            <a:r>
              <a:rPr lang="en-US" altLang="en-US" sz="2600" dirty="0"/>
              <a:t>Rather than be resentful, be diligent to grow.</a:t>
            </a:r>
          </a:p>
          <a:p>
            <a:pPr lvl="1"/>
            <a:r>
              <a:rPr lang="en-US" altLang="en-US" sz="2600" dirty="0"/>
              <a:t>Appreciate more mature brethren for what they can offer.</a:t>
            </a:r>
          </a:p>
          <a:p>
            <a:pPr lvl="1"/>
            <a:r>
              <a:rPr lang="en-US" altLang="en-US" sz="2600" dirty="0"/>
              <a:t>More mature? Be humble.</a:t>
            </a:r>
          </a:p>
          <a:p>
            <a:pPr lvl="1"/>
            <a:r>
              <a:rPr lang="en-US" altLang="en-US" sz="2600" dirty="0"/>
              <a:t>More mature? Help others.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0050"/>
            <a:ext cx="8229600" cy="800100"/>
          </a:xfrm>
        </p:spPr>
        <p:txBody>
          <a:bodyPr/>
          <a:lstStyle/>
          <a:p>
            <a:r>
              <a:rPr lang="en-US" altLang="en-US"/>
              <a:t>Possible Points of Conflict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57300"/>
            <a:ext cx="8686800" cy="3886200"/>
          </a:xfrm>
        </p:spPr>
        <p:txBody>
          <a:bodyPr/>
          <a:lstStyle/>
          <a:p>
            <a:r>
              <a:rPr lang="en-US" altLang="en-US" sz="2800" dirty="0" smtClean="0"/>
              <a:t>Money </a:t>
            </a:r>
            <a:r>
              <a:rPr lang="en-US" altLang="en-US" sz="2800" dirty="0"/>
              <a:t>and/or material things.</a:t>
            </a:r>
          </a:p>
          <a:p>
            <a:pPr lvl="1"/>
            <a:r>
              <a:rPr lang="en-US" altLang="en-US" sz="2600" dirty="0"/>
              <a:t>Those with more: arrogance can result.</a:t>
            </a:r>
          </a:p>
          <a:p>
            <a:pPr lvl="1"/>
            <a:r>
              <a:rPr lang="en-US" altLang="en-US" sz="2600" dirty="0"/>
              <a:t>Those with less: jealousy, false accusations, assumptions.</a:t>
            </a:r>
          </a:p>
          <a:p>
            <a:pPr lvl="1"/>
            <a:r>
              <a:rPr lang="en-US" altLang="en-US" sz="2600" dirty="0"/>
              <a:t>The treasure that counts most is in heaven.</a:t>
            </a:r>
          </a:p>
          <a:p>
            <a:pPr lvl="2"/>
            <a:r>
              <a:rPr lang="en-US" altLang="en-US" dirty="0"/>
              <a:t>Wealthy should not be obsessed with treasure here.</a:t>
            </a:r>
          </a:p>
          <a:p>
            <a:pPr lvl="2"/>
            <a:r>
              <a:rPr lang="en-US" altLang="en-US" dirty="0"/>
              <a:t>The poor and middle class are not to worry.</a:t>
            </a:r>
          </a:p>
          <a:p>
            <a:pPr lvl="2"/>
            <a:r>
              <a:rPr lang="en-US" altLang="en-US" dirty="0"/>
              <a:t>1 Tim. 6:17-19, 6-10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0050"/>
            <a:ext cx="8229600" cy="800100"/>
          </a:xfrm>
        </p:spPr>
        <p:txBody>
          <a:bodyPr/>
          <a:lstStyle/>
          <a:p>
            <a:r>
              <a:rPr lang="en-US" altLang="en-US"/>
              <a:t>Possible Points of Conflict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57300"/>
            <a:ext cx="8458200" cy="3886200"/>
          </a:xfrm>
        </p:spPr>
        <p:txBody>
          <a:bodyPr/>
          <a:lstStyle/>
          <a:p>
            <a:r>
              <a:rPr lang="en-US" altLang="en-US" sz="2800" dirty="0" smtClean="0"/>
              <a:t>Level </a:t>
            </a:r>
            <a:r>
              <a:rPr lang="en-US" altLang="en-US" sz="2800" dirty="0"/>
              <a:t>of education.</a:t>
            </a:r>
          </a:p>
          <a:p>
            <a:pPr lvl="1"/>
            <a:r>
              <a:rPr lang="en-US" altLang="en-US" sz="2600" dirty="0"/>
              <a:t>Advanced education? 1 Cor. 1:18-20, 26</a:t>
            </a:r>
          </a:p>
          <a:p>
            <a:pPr lvl="1"/>
            <a:r>
              <a:rPr lang="en-US" altLang="en-US" sz="2600" dirty="0"/>
              <a:t>“Ignorance is bliss?” Consider Paul, Luke, Apollos.</a:t>
            </a:r>
          </a:p>
          <a:p>
            <a:pPr lvl="1"/>
            <a:r>
              <a:rPr lang="en-US" altLang="en-US" sz="2600" dirty="0"/>
              <a:t>The NT had room for both John and Luke.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0050"/>
            <a:ext cx="8229600" cy="800100"/>
          </a:xfrm>
        </p:spPr>
        <p:txBody>
          <a:bodyPr/>
          <a:lstStyle/>
          <a:p>
            <a:r>
              <a:rPr lang="en-US" altLang="en-US"/>
              <a:t>Possible Points of Conflict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57300"/>
            <a:ext cx="8458200" cy="3886200"/>
          </a:xfrm>
        </p:spPr>
        <p:txBody>
          <a:bodyPr/>
          <a:lstStyle/>
          <a:p>
            <a:r>
              <a:rPr lang="en-US" altLang="en-US" sz="2800" dirty="0" smtClean="0"/>
              <a:t>Place </a:t>
            </a:r>
            <a:r>
              <a:rPr lang="en-US" altLang="en-US" sz="2800" dirty="0"/>
              <a:t>of education.</a:t>
            </a:r>
          </a:p>
          <a:p>
            <a:pPr lvl="1"/>
            <a:r>
              <a:rPr lang="en-US" altLang="en-US" sz="2600" dirty="0"/>
              <a:t>Home school, private school, public school?</a:t>
            </a:r>
          </a:p>
          <a:p>
            <a:pPr lvl="1"/>
            <a:r>
              <a:rPr lang="en-US" altLang="en-US" sz="2600" dirty="0"/>
              <a:t>Pluses and minuses to each choice.</a:t>
            </a:r>
          </a:p>
          <a:p>
            <a:pPr lvl="1"/>
            <a:r>
              <a:rPr lang="en-US" altLang="en-US" sz="2600" dirty="0"/>
              <a:t>Parents must weigh all factors and make a choice, and the choices should not be a cause of conflict.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0050"/>
            <a:ext cx="8229600" cy="800100"/>
          </a:xfrm>
        </p:spPr>
        <p:txBody>
          <a:bodyPr/>
          <a:lstStyle/>
          <a:p>
            <a:r>
              <a:rPr lang="en-US" altLang="en-US"/>
              <a:t>Possible Points of Conflict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57300"/>
            <a:ext cx="8458200" cy="3886200"/>
          </a:xfrm>
        </p:spPr>
        <p:txBody>
          <a:bodyPr/>
          <a:lstStyle/>
          <a:p>
            <a:r>
              <a:rPr lang="en-US" altLang="en-US" sz="2800" dirty="0" smtClean="0"/>
              <a:t>Schools </a:t>
            </a:r>
            <a:r>
              <a:rPr lang="en-US" altLang="en-US" sz="2800" dirty="0"/>
              <a:t>we cheer for.</a:t>
            </a:r>
          </a:p>
          <a:p>
            <a:pPr lvl="1"/>
            <a:r>
              <a:rPr lang="en-US" altLang="en-US" sz="2600" dirty="0"/>
              <a:t>Would Jesus allow such to cause conflict?</a:t>
            </a:r>
          </a:p>
          <a:p>
            <a:pPr lvl="1"/>
            <a:r>
              <a:rPr lang="en-US" altLang="en-US" sz="2600" dirty="0"/>
              <a:t>Keep it in perspective.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Ephesians 4:1-6</a:t>
            </a:r>
          </a:p>
          <a:p>
            <a:r>
              <a:rPr lang="en-US" altLang="en-US" sz="2800" dirty="0"/>
              <a:t>Attitudes are important, but so is the doctrinal foundation.</a:t>
            </a:r>
          </a:p>
          <a:p>
            <a:r>
              <a:rPr lang="en-US" altLang="en-US" sz="2800" dirty="0"/>
              <a:t>First and foremost must come unity with God.</a:t>
            </a:r>
          </a:p>
          <a:p>
            <a:r>
              <a:rPr lang="en-US" altLang="en-US" sz="2800" dirty="0"/>
              <a:t>Are you right with God?</a:t>
            </a:r>
          </a:p>
          <a:p>
            <a:r>
              <a:rPr lang="en-US" altLang="en-US" sz="2800" dirty="0"/>
              <a:t>Have you been obedient to Christ?</a:t>
            </a:r>
          </a:p>
          <a:p>
            <a:r>
              <a:rPr lang="en-US" altLang="en-US" sz="2800" dirty="0"/>
              <a:t>If not, why not?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Philippians 1:27, 28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3226594"/>
          </a:xfrm>
        </p:spPr>
        <p:txBody>
          <a:bodyPr/>
          <a:lstStyle/>
          <a:p>
            <a:r>
              <a:rPr lang="en-US" altLang="en-US" sz="2800" dirty="0" smtClean="0"/>
              <a:t>“</a:t>
            </a:r>
            <a:r>
              <a:rPr lang="en-US" altLang="en-US" sz="2800" dirty="0"/>
              <a:t>I</a:t>
            </a:r>
            <a:r>
              <a:rPr lang="en-US" altLang="en-US" sz="2800" dirty="0" smtClean="0"/>
              <a:t>n </a:t>
            </a:r>
            <a:r>
              <a:rPr lang="en-US" altLang="en-US" sz="2800" dirty="0"/>
              <a:t>one spirit, with one mind striving together….”</a:t>
            </a:r>
          </a:p>
          <a:p>
            <a:r>
              <a:rPr lang="en-US" altLang="en-US" sz="2800" dirty="0"/>
              <a:t>Why is this so important?</a:t>
            </a:r>
          </a:p>
          <a:p>
            <a:pPr lvl="1"/>
            <a:r>
              <a:rPr lang="en-US" altLang="en-US" sz="2600" dirty="0"/>
              <a:t>There are adversaries.</a:t>
            </a:r>
          </a:p>
          <a:p>
            <a:pPr lvl="1"/>
            <a:r>
              <a:rPr lang="en-US" altLang="en-US" sz="2600" dirty="0"/>
              <a:t>To allow Satan to divide is to allow him to conquer.</a:t>
            </a:r>
          </a:p>
          <a:p>
            <a:pPr lvl="1"/>
            <a:r>
              <a:rPr lang="en-US" altLang="en-US" sz="2600" dirty="0"/>
              <a:t>Division weakens our influence on those around us. John 17:20, 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Philippians 2:1-4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382000" cy="33218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How can we have the oneness of 2:2?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Realize what we have in Christ. </a:t>
            </a:r>
            <a:r>
              <a:rPr lang="en-US" altLang="en-US" sz="2800" dirty="0" smtClean="0"/>
              <a:t>2:1; 2 </a:t>
            </a:r>
            <a:r>
              <a:rPr lang="en-US" altLang="en-US" sz="2800" dirty="0"/>
              <a:t>Cor. 1:3-5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Cast aside pride and selfishness. 2:3, 4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/>
              <a:t>“Pride is the only disease known to man that makes everyone sick except the person who has it.” </a:t>
            </a:r>
            <a:r>
              <a:rPr lang="en-US" altLang="en-US" sz="2600" i="1" dirty="0" smtClean="0"/>
              <a:t>The </a:t>
            </a:r>
            <a:r>
              <a:rPr lang="en-US" altLang="en-US" sz="2600" i="1" dirty="0"/>
              <a:t>Tale of the Tardy Oxcart</a:t>
            </a:r>
            <a:r>
              <a:rPr lang="en-US" altLang="en-US" sz="26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Have trouble esteeming some as better than yourself?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Philippians 2:1-4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Cast aside pride and selfishness. 2:3, 4</a:t>
            </a:r>
          </a:p>
          <a:p>
            <a:r>
              <a:rPr lang="en-US" altLang="en-US" sz="2800" dirty="0"/>
              <a:t>Have trouble esteeming some as better than yourself?</a:t>
            </a:r>
          </a:p>
          <a:p>
            <a:pPr lvl="1"/>
            <a:r>
              <a:rPr lang="en-US" altLang="en-US" sz="2600" dirty="0"/>
              <a:t>Need more humility. </a:t>
            </a:r>
          </a:p>
          <a:p>
            <a:pPr lvl="1"/>
            <a:r>
              <a:rPr lang="en-US" altLang="en-US" sz="2600" dirty="0"/>
              <a:t>Focus on their needs. Cf. Abraham in Gen. 13:8.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Philippians 2:5-11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Remember Christ.</a:t>
            </a:r>
          </a:p>
          <a:p>
            <a:r>
              <a:rPr lang="en-US" altLang="en-US" sz="2800" dirty="0"/>
              <a:t>Put the needs of others first and became a servant.</a:t>
            </a:r>
          </a:p>
          <a:p>
            <a:r>
              <a:rPr lang="en-US" altLang="en-US" sz="2800" dirty="0"/>
              <a:t>Served all the way to the cross.</a:t>
            </a:r>
          </a:p>
          <a:p>
            <a:r>
              <a:rPr lang="en-US" altLang="en-US" sz="2800" dirty="0"/>
              <a:t>What has He asked of me that compares?</a:t>
            </a:r>
          </a:p>
          <a:p>
            <a:r>
              <a:rPr lang="en-US" altLang="en-US" sz="2800" dirty="0"/>
              <a:t>The path of humility led to exaltation.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Philippians 2:14-16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81150"/>
            <a:ext cx="8229600" cy="3017044"/>
          </a:xfrm>
        </p:spPr>
        <p:txBody>
          <a:bodyPr/>
          <a:lstStyle/>
          <a:p>
            <a:r>
              <a:rPr lang="en-US" altLang="en-US" sz="2800" dirty="0"/>
              <a:t>To work out our own salvation and be lights to the world around us. Matt. 5:13-16</a:t>
            </a:r>
          </a:p>
          <a:p>
            <a:r>
              <a:rPr lang="en-US" altLang="en-US" sz="2800" dirty="0"/>
              <a:t>Failure to get along with others can cost us our salvation and our influence.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Philippians 2:19-24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What made Timothy so special?</a:t>
            </a:r>
          </a:p>
          <a:p>
            <a:r>
              <a:rPr lang="en-US" altLang="en-US" sz="2800" dirty="0"/>
              <a:t>He was not self-centered.</a:t>
            </a:r>
          </a:p>
          <a:p>
            <a:r>
              <a:rPr lang="en-US" altLang="en-US" sz="2800" dirty="0"/>
              <a:t>There is a connection between care for others and the things of Christ Jesus.</a:t>
            </a:r>
          </a:p>
          <a:p>
            <a:r>
              <a:rPr lang="en-US" altLang="en-US" sz="2800" dirty="0"/>
              <a:t>To deny self and take up the cross (Luke 9:23-25) requires serving others.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Philippians 4:2-4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smtClean="0"/>
              <a:t>A potentially </a:t>
            </a:r>
            <a:r>
              <a:rPr lang="en-US" altLang="en-US" sz="2800" dirty="0"/>
              <a:t>serious matter.</a:t>
            </a:r>
          </a:p>
          <a:p>
            <a:r>
              <a:rPr lang="en-US" altLang="en-US" sz="2800" dirty="0"/>
              <a:t>Ones who had worked with Paul were no longer of the same mind in the Lord.</a:t>
            </a:r>
          </a:p>
          <a:p>
            <a:r>
              <a:rPr lang="en-US" altLang="en-US" sz="2800" dirty="0"/>
              <a:t>The true companion was to help.</a:t>
            </a:r>
          </a:p>
          <a:p>
            <a:r>
              <a:rPr lang="en-US" altLang="en-US" sz="2800" dirty="0"/>
              <a:t>Remain on guard against such problems.</a:t>
            </a:r>
          </a:p>
          <a:p>
            <a:r>
              <a:rPr lang="en-US" altLang="en-US" sz="2800" dirty="0"/>
              <a:t>We may need to help </a:t>
            </a:r>
            <a:r>
              <a:rPr lang="en-US" altLang="en-US" sz="2800" dirty="0" smtClean="0"/>
              <a:t>resolve </a:t>
            </a:r>
            <a:r>
              <a:rPr lang="en-US" altLang="en-US" sz="2800" dirty="0"/>
              <a:t>a conflict.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Possible Points of Conflict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3409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“Talents.”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The </a:t>
            </a:r>
            <a:r>
              <a:rPr lang="en-US" altLang="en-US" sz="2600" dirty="0"/>
              <a:t>more talented may become puffed up and disdainful of those with less.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/>
              <a:t>The less talented may be envious, resentful, or feel unwanted and/or unneeded.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/>
              <a:t>1 Cor. 12:12-26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Do what you </a:t>
            </a:r>
            <a:r>
              <a:rPr lang="en-US" altLang="en-US" sz="2600" dirty="0"/>
              <a:t>can to the best of </a:t>
            </a:r>
            <a:r>
              <a:rPr lang="en-US" altLang="en-US" sz="2600" dirty="0" smtClean="0"/>
              <a:t>your ability and the body will grow and God </a:t>
            </a:r>
            <a:r>
              <a:rPr lang="en-US" altLang="en-US" sz="2600" smtClean="0"/>
              <a:t>be glorified.</a:t>
            </a:r>
            <a:endParaRPr lang="en-US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7">
      <a:dk1>
        <a:srgbClr val="0099CC"/>
      </a:dk1>
      <a:lt1>
        <a:srgbClr val="FFFFFF"/>
      </a:lt1>
      <a:dk2>
        <a:srgbClr val="000099"/>
      </a:dk2>
      <a:lt2>
        <a:srgbClr val="FFFFFF"/>
      </a:lt2>
      <a:accent1>
        <a:srgbClr val="0099CC"/>
      </a:accent1>
      <a:accent2>
        <a:srgbClr val="6600FF"/>
      </a:accent2>
      <a:accent3>
        <a:srgbClr val="AAAACA"/>
      </a:accent3>
      <a:accent4>
        <a:srgbClr val="DADADA"/>
      </a:accent4>
      <a:accent5>
        <a:srgbClr val="AACAE2"/>
      </a:accent5>
      <a:accent6>
        <a:srgbClr val="5C00E7"/>
      </a:accent6>
      <a:hlink>
        <a:srgbClr val="FFCC00"/>
      </a:hlink>
      <a:folHlink>
        <a:srgbClr val="00CCFF"/>
      </a:folHlink>
    </a:clrScheme>
    <a:fontScheme name="Quadrant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66</TotalTime>
  <Words>654</Words>
  <Application>Microsoft Office PowerPoint</Application>
  <PresentationFormat>On-screen Show (16:9)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Quadrant</vt:lpstr>
      <vt:lpstr>With One Mind Striving Together</vt:lpstr>
      <vt:lpstr>Philippians 1:27, 28</vt:lpstr>
      <vt:lpstr>Philippians 2:1-4</vt:lpstr>
      <vt:lpstr>Philippians 2:1-4</vt:lpstr>
      <vt:lpstr>Philippians 2:5-11</vt:lpstr>
      <vt:lpstr>Philippians 2:14-16</vt:lpstr>
      <vt:lpstr>Philippians 2:19-24</vt:lpstr>
      <vt:lpstr>Philippians 4:2-4</vt:lpstr>
      <vt:lpstr>Possible Points of Conflict</vt:lpstr>
      <vt:lpstr>Possible Points of Conflict</vt:lpstr>
      <vt:lpstr>Possible Points of Conflict</vt:lpstr>
      <vt:lpstr>Possible Points of Conflict</vt:lpstr>
      <vt:lpstr>Possible Points of Conflict</vt:lpstr>
      <vt:lpstr>Possible Points of Conflict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Unity: Exhortations and Its                              Enemies</dc:title>
  <dc:creator>John R. Gibson</dc:creator>
  <cp:lastModifiedBy>pepperrd</cp:lastModifiedBy>
  <cp:revision>8</cp:revision>
  <dcterms:created xsi:type="dcterms:W3CDTF">2008-04-12T16:24:35Z</dcterms:created>
  <dcterms:modified xsi:type="dcterms:W3CDTF">2013-09-15T13:23:57Z</dcterms:modified>
</cp:coreProperties>
</file>