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44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0EB06-8723-4848-A5DC-74D79CF76820}" type="datetimeFigureOut">
              <a:rPr lang="es-MX" smtClean="0"/>
              <a:t>08/09/2013</a:t>
            </a:fld>
            <a:endParaRPr lang="es-MX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3F653-4710-410B-AD63-7DBE3ABBA172}" type="slidenum">
              <a:rPr lang="es-MX" smtClean="0"/>
              <a:t>‹#›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0EB06-8723-4848-A5DC-74D79CF76820}" type="datetimeFigureOut">
              <a:rPr lang="es-MX" smtClean="0"/>
              <a:t>08/09/2013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3F653-4710-410B-AD63-7DBE3ABBA172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0EB06-8723-4848-A5DC-74D79CF76820}" type="datetimeFigureOut">
              <a:rPr lang="es-MX" smtClean="0"/>
              <a:t>08/09/2013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3F653-4710-410B-AD63-7DBE3ABBA172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0EB06-8723-4848-A5DC-74D79CF76820}" type="datetimeFigureOut">
              <a:rPr lang="es-MX" smtClean="0"/>
              <a:t>08/09/2013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3F653-4710-410B-AD63-7DBE3ABBA172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0EB06-8723-4848-A5DC-74D79CF76820}" type="datetimeFigureOut">
              <a:rPr lang="es-MX" smtClean="0"/>
              <a:t>08/09/2013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3F653-4710-410B-AD63-7DBE3ABBA172}" type="slidenum">
              <a:rPr lang="es-MX" smtClean="0"/>
              <a:t>‹#›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0EB06-8723-4848-A5DC-74D79CF76820}" type="datetimeFigureOut">
              <a:rPr lang="es-MX" smtClean="0"/>
              <a:t>08/09/2013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3F653-4710-410B-AD63-7DBE3ABBA172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0EB06-8723-4848-A5DC-74D79CF76820}" type="datetimeFigureOut">
              <a:rPr lang="es-MX" smtClean="0"/>
              <a:t>08/09/2013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3F653-4710-410B-AD63-7DBE3ABBA172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0EB06-8723-4848-A5DC-74D79CF76820}" type="datetimeFigureOut">
              <a:rPr lang="es-MX" smtClean="0"/>
              <a:t>08/09/2013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3F653-4710-410B-AD63-7DBE3ABBA172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0EB06-8723-4848-A5DC-74D79CF76820}" type="datetimeFigureOut">
              <a:rPr lang="es-MX" smtClean="0"/>
              <a:t>08/09/2013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3F653-4710-410B-AD63-7DBE3ABBA172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0EB06-8723-4848-A5DC-74D79CF76820}" type="datetimeFigureOut">
              <a:rPr lang="es-MX" smtClean="0"/>
              <a:t>08/09/2013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3F653-4710-410B-AD63-7DBE3ABBA172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0EB06-8723-4848-A5DC-74D79CF76820}" type="datetimeFigureOut">
              <a:rPr lang="es-MX" smtClean="0"/>
              <a:t>08/09/2013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50D3F653-4710-410B-AD63-7DBE3ABBA172}" type="slidenum">
              <a:rPr lang="es-MX" smtClean="0"/>
              <a:t>‹#›</a:t>
            </a:fld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CF0EB06-8723-4848-A5DC-74D79CF76820}" type="datetimeFigureOut">
              <a:rPr lang="es-MX" smtClean="0"/>
              <a:t>08/09/2013</a:t>
            </a:fld>
            <a:endParaRPr lang="es-MX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0D3F653-4710-410B-AD63-7DBE3ABBA172}" type="slidenum">
              <a:rPr lang="es-MX" smtClean="0"/>
              <a:t>‹#›</a:t>
            </a:fld>
            <a:endParaRPr lang="es-MX"/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Wrong </a:t>
            </a:r>
            <a:r>
              <a:rPr lang="en-US" dirty="0"/>
              <a:t>I</a:t>
            </a:r>
            <a:r>
              <a:rPr lang="en-US" dirty="0" smtClean="0"/>
              <a:t>s </a:t>
            </a:r>
            <a:r>
              <a:rPr lang="en-US" dirty="0"/>
              <a:t>A</a:t>
            </a:r>
            <a:r>
              <a:rPr lang="en-US" dirty="0" smtClean="0"/>
              <a:t>lways Wrong</a:t>
            </a:r>
            <a:endParaRPr lang="es-MX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159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2 Cor. 2:11. Satan is a formidable foe.</a:t>
            </a:r>
          </a:p>
          <a:p>
            <a:r>
              <a:rPr lang="en-US" sz="3200" dirty="0" smtClean="0"/>
              <a:t>Other NT warnings: Eph. 6:10-13; 1 Pet. 5:8</a:t>
            </a:r>
          </a:p>
          <a:p>
            <a:r>
              <a:rPr lang="en-US" sz="3200" dirty="0" smtClean="0"/>
              <a:t>One of his tactics is to try to deceive us that wrong is not always wrong.</a:t>
            </a:r>
          </a:p>
          <a:p>
            <a:r>
              <a:rPr lang="en-US" sz="3200" dirty="0" smtClean="0"/>
              <a:t>Isaiah 5:20</a:t>
            </a:r>
            <a:endParaRPr lang="es-MX" sz="3200" dirty="0" smtClean="0"/>
          </a:p>
          <a:p>
            <a:r>
              <a:rPr lang="en-US" sz="3200" dirty="0" smtClean="0"/>
              <a:t>Wrong is wrong even if….</a:t>
            </a:r>
          </a:p>
        </p:txBody>
      </p:sp>
    </p:spTree>
    <p:extLst>
      <p:ext uri="{BB962C8B-B14F-4D97-AF65-F5344CB8AC3E}">
        <p14:creationId xmlns:p14="http://schemas.microsoft.com/office/powerpoint/2010/main" val="2310283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Are Not Caught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Some think it is fine as long as you are not caught.</a:t>
            </a:r>
          </a:p>
          <a:p>
            <a:r>
              <a:rPr lang="en-US" sz="3200" dirty="0" smtClean="0"/>
              <a:t>Must we be caught red-handed?</a:t>
            </a:r>
          </a:p>
          <a:p>
            <a:pPr lvl="1"/>
            <a:r>
              <a:rPr lang="en-US" sz="2800" dirty="0" smtClean="0"/>
              <a:t>Ananias and Sapphira; Joseph; King David?</a:t>
            </a:r>
          </a:p>
          <a:p>
            <a:r>
              <a:rPr lang="en-US" sz="3200" dirty="0" smtClean="0"/>
              <a:t>God sees everything.</a:t>
            </a:r>
          </a:p>
          <a:p>
            <a:pPr lvl="1"/>
            <a:r>
              <a:rPr lang="en-US" sz="2800" dirty="0" smtClean="0"/>
              <a:t>Prov. 15:3; Psalm 90:7, 8. We will give account.</a:t>
            </a:r>
          </a:p>
          <a:p>
            <a:pPr lvl="1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622217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Done For A Good Cause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Sincerity of heart is important.</a:t>
            </a:r>
          </a:p>
          <a:p>
            <a:r>
              <a:rPr lang="en-US" sz="3200" dirty="0" smtClean="0"/>
              <a:t>Examples:</a:t>
            </a:r>
          </a:p>
          <a:p>
            <a:pPr lvl="1"/>
            <a:r>
              <a:rPr lang="en-US" sz="2800" dirty="0" smtClean="0"/>
              <a:t>1 Samuel 15:20-22</a:t>
            </a:r>
            <a:r>
              <a:rPr lang="en-US" sz="2800" dirty="0" smtClean="0"/>
              <a:t>; 2 </a:t>
            </a:r>
            <a:r>
              <a:rPr lang="en-US" sz="2800" dirty="0" smtClean="0"/>
              <a:t>Samuel 6:1-10</a:t>
            </a:r>
          </a:p>
          <a:p>
            <a:r>
              <a:rPr lang="en-US" sz="3200" dirty="0" smtClean="0"/>
              <a:t>Application:</a:t>
            </a:r>
          </a:p>
          <a:p>
            <a:pPr lvl="1"/>
            <a:r>
              <a:rPr lang="en-US" sz="2800" dirty="0" smtClean="0"/>
              <a:t>Can we support a good cause that is not authorized? Gal. 6:10; James 1:27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4025437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Considered Acceptable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if everyone approves of a wrong?</a:t>
            </a:r>
          </a:p>
          <a:p>
            <a:pPr lvl="1"/>
            <a:r>
              <a:rPr lang="en-US" sz="2800" dirty="0" smtClean="0"/>
              <a:t>Acts 5:29</a:t>
            </a:r>
          </a:p>
          <a:p>
            <a:r>
              <a:rPr lang="en-US" sz="3200" dirty="0" smtClean="0"/>
              <a:t>Should we obey…</a:t>
            </a:r>
          </a:p>
          <a:p>
            <a:pPr lvl="1"/>
            <a:r>
              <a:rPr lang="en-US" sz="2800" dirty="0" smtClean="0"/>
              <a:t>Aaron? Ex. 32:1-7. Peter? Gal. 2:11-14.</a:t>
            </a:r>
          </a:p>
          <a:p>
            <a:r>
              <a:rPr lang="en-US" sz="3200" dirty="0" smtClean="0"/>
              <a:t>Personal Responsibility.</a:t>
            </a:r>
          </a:p>
          <a:p>
            <a:pPr lvl="1"/>
            <a:r>
              <a:rPr lang="en-US" sz="2800" dirty="0" smtClean="0"/>
              <a:t>1 Thessalonians 5:20, 21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1953269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God defines what is good and evil.	</a:t>
            </a:r>
          </a:p>
          <a:p>
            <a:pPr lvl="1"/>
            <a:r>
              <a:rPr lang="en-US" sz="2800" dirty="0" smtClean="0"/>
              <a:t>The Bible, not our conscience, is our guide.</a:t>
            </a:r>
          </a:p>
          <a:p>
            <a:r>
              <a:rPr lang="en-US" sz="3200" dirty="0" smtClean="0"/>
              <a:t>Human wisdom is not on par with God.</a:t>
            </a:r>
          </a:p>
          <a:p>
            <a:pPr lvl="1"/>
            <a:r>
              <a:rPr lang="en-US" sz="2800" dirty="0" smtClean="0"/>
              <a:t>Proverbs 14:12; Jeremiah 10:23</a:t>
            </a:r>
          </a:p>
          <a:p>
            <a:r>
              <a:rPr lang="en-US" sz="3200" dirty="0" smtClean="0"/>
              <a:t>Follow God. </a:t>
            </a:r>
          </a:p>
          <a:p>
            <a:pPr lvl="1"/>
            <a:r>
              <a:rPr lang="en-US" sz="2800" dirty="0" smtClean="0"/>
              <a:t>Acts 5:29 trumps any of man’s laws.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3665916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Wrong is always wrong.</a:t>
            </a:r>
          </a:p>
          <a:p>
            <a:r>
              <a:rPr lang="en-US" sz="3200" dirty="0" smtClean="0"/>
              <a:t>God has defined sin. 1 John 3:4</a:t>
            </a:r>
          </a:p>
          <a:p>
            <a:r>
              <a:rPr lang="en-US" sz="3200" dirty="0" smtClean="0"/>
              <a:t>God’s law on what is wrong does not change, but you can!</a:t>
            </a:r>
          </a:p>
          <a:p>
            <a:r>
              <a:rPr lang="en-US" sz="3200" dirty="0" smtClean="0"/>
              <a:t>Learn from the chief of sinners.</a:t>
            </a:r>
          </a:p>
          <a:p>
            <a:r>
              <a:rPr lang="en-US" sz="3200" dirty="0" smtClean="0"/>
              <a:t>Acts 22:16</a:t>
            </a:r>
            <a:endParaRPr lang="es-MX" sz="3200" dirty="0" smtClean="0"/>
          </a:p>
        </p:txBody>
      </p:sp>
    </p:spTree>
    <p:extLst>
      <p:ext uri="{BB962C8B-B14F-4D97-AF65-F5344CB8AC3E}">
        <p14:creationId xmlns:p14="http://schemas.microsoft.com/office/powerpoint/2010/main" val="2393610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71</TotalTime>
  <Words>224</Words>
  <Application>Microsoft Office PowerPoint</Application>
  <PresentationFormat>On-screen Show (16:9)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Wrong Is Always Wrong</vt:lpstr>
      <vt:lpstr>Introduction</vt:lpstr>
      <vt:lpstr>You Are Not Caught</vt:lpstr>
      <vt:lpstr>Done For A Good Cause</vt:lpstr>
      <vt:lpstr>Considered Acceptable</vt:lpstr>
      <vt:lpstr>Observations</vt:lpstr>
      <vt:lpstr>Conclusion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Wrong Is Always Wrong</dc:title>
  <dc:creator>munozisaac08</dc:creator>
  <cp:lastModifiedBy>munozisaac08</cp:lastModifiedBy>
  <cp:revision>24</cp:revision>
  <dcterms:created xsi:type="dcterms:W3CDTF">2013-09-08T10:42:45Z</dcterms:created>
  <dcterms:modified xsi:type="dcterms:W3CDTF">2013-09-08T13:16:08Z</dcterms:modified>
</cp:coreProperties>
</file>