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68" y="-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26DE01-7F6E-40EC-8736-87C1FFCFDEA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F438BD-5EBB-4CB0-A9B8-1A9CF361E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Laying a Good Foundation</a:t>
            </a:r>
          </a:p>
        </p:txBody>
      </p:sp>
      <p:pic>
        <p:nvPicPr>
          <p:cNvPr id="1026" name="Picture 2" descr="https://encrypted-tbn1.gstatic.com/images?q=tbn:ANd9GcRDjabka82ASrBtZ7hgLa6fmhWSNmVJ8fg_dZDMwns8QnwpdXv1K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4033" y="1"/>
            <a:ext cx="1609967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818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Preach on the Family?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Families are in trouble.</a:t>
            </a:r>
          </a:p>
          <a:p>
            <a:r>
              <a:rPr lang="en-US" dirty="0" smtClean="0"/>
              <a:t>Causes problems in society.</a:t>
            </a:r>
          </a:p>
          <a:p>
            <a:r>
              <a:rPr lang="en-US" dirty="0" smtClean="0"/>
              <a:t>The church suffers.</a:t>
            </a:r>
          </a:p>
          <a:p>
            <a:r>
              <a:rPr lang="en-US" dirty="0" smtClean="0"/>
              <a:t>God has spoken.</a:t>
            </a:r>
            <a:endParaRPr lang="en-US" dirty="0"/>
          </a:p>
        </p:txBody>
      </p:sp>
      <p:pic>
        <p:nvPicPr>
          <p:cNvPr id="5" name="Picture 2" descr="https://encrypted-tbn1.gstatic.com/images?q=tbn:ANd9GcRDjabka82ASrBtZ7hgLa6fmhWSNmVJ8fg_dZDMwns8QnwpdXv1K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4033" y="1"/>
            <a:ext cx="1609967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3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381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 to the Right Source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95350"/>
            <a:ext cx="8229600" cy="4114800"/>
          </a:xfrm>
        </p:spPr>
        <p:txBody>
          <a:bodyPr/>
          <a:lstStyle/>
          <a:p>
            <a:r>
              <a:rPr lang="en-US" dirty="0" smtClean="0"/>
              <a:t>Men often tend to look for something                             other than God’s word.</a:t>
            </a:r>
          </a:p>
          <a:p>
            <a:r>
              <a:rPr lang="en-US" dirty="0" smtClean="0"/>
              <a:t>Be careful.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Many professionals are influenced by evolutionary beliefs.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is the goal of the one giving advice?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Some simply don’t have good advice.</a:t>
            </a:r>
          </a:p>
          <a:p>
            <a:r>
              <a:rPr lang="en-US" dirty="0" smtClean="0"/>
              <a:t>Advice can be helpful.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But we must first know God’s word. 1 John 4:1; Rom. 3:4</a:t>
            </a:r>
          </a:p>
          <a:p>
            <a:r>
              <a:rPr lang="en-US" dirty="0" smtClean="0"/>
              <a:t>Don’t be like Judah. Jer. 2:13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AutoShape 2" descr="phot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 descr="C:\Users\John\Pictures\Bible Ephesia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8443" y="0"/>
            <a:ext cx="24535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0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Foundation: Marriage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Sociologists offer various theories for its            origin.</a:t>
            </a:r>
          </a:p>
          <a:p>
            <a:r>
              <a:rPr lang="en-US" dirty="0" smtClean="0"/>
              <a:t>Began with creation.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Both made in God’s image. Gen. 1:26-28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Adam was incomplete. Gen. 2:8-9, 15-20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woman was a special part of the man. Gen. 2:21-25</a:t>
            </a:r>
          </a:p>
          <a:p>
            <a:r>
              <a:rPr lang="en-US" dirty="0" smtClean="0"/>
              <a:t>Marriage is an honorable institution and to be treated with respect. Heb. 13:4; 1 Tim. 4:1-3</a:t>
            </a:r>
            <a:endParaRPr lang="en-US" dirty="0"/>
          </a:p>
        </p:txBody>
      </p:sp>
      <p:pic>
        <p:nvPicPr>
          <p:cNvPr id="4098" name="Picture 2" descr="http://images.all-free-download.com/images/graphiclarge/handpainted_version_of_the_bride_and_groom_02_vector_1599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8270" y="28797"/>
            <a:ext cx="1965730" cy="193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07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Foundation: Marriage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Lessons from its divine origin.</a:t>
            </a:r>
          </a:p>
          <a:p>
            <a:r>
              <a:rPr lang="en-US" dirty="0" smtClean="0"/>
              <a:t>Homosexuality and polygamy are excluded.       Matt. 19:4-6; Rom. 1:24-28</a:t>
            </a:r>
          </a:p>
          <a:p>
            <a:r>
              <a:rPr lang="en-US" dirty="0" smtClean="0"/>
              <a:t>Sexual activity restricted to those willing to become a committed one flesh. Gen. 2:24; Heb. 13:4</a:t>
            </a:r>
          </a:p>
          <a:p>
            <a:r>
              <a:rPr lang="en-US" dirty="0" smtClean="0"/>
              <a:t>Husbands should see wives as the perfect helper.</a:t>
            </a:r>
          </a:p>
          <a:p>
            <a:r>
              <a:rPr lang="en-US" dirty="0" smtClean="0"/>
              <a:t>Wives should be helpers, not competitors.</a:t>
            </a:r>
          </a:p>
          <a:p>
            <a:r>
              <a:rPr lang="en-US" dirty="0" smtClean="0"/>
              <a:t>Marriage should last a lifetime. Matt. </a:t>
            </a:r>
            <a:r>
              <a:rPr lang="en-US" smtClean="0"/>
              <a:t>19:3-9</a:t>
            </a:r>
            <a:endParaRPr lang="en-US" dirty="0"/>
          </a:p>
        </p:txBody>
      </p:sp>
      <p:pic>
        <p:nvPicPr>
          <p:cNvPr id="4098" name="Picture 2" descr="http://images.all-free-download.com/images/graphiclarge/handpainted_version_of_the_bride_and_groom_02_vector_1599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8270" y="28797"/>
            <a:ext cx="1965730" cy="193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144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can’t solve all of society’s problems regarding the family, but…</a:t>
            </a:r>
          </a:p>
          <a:p>
            <a:r>
              <a:rPr lang="en-US" dirty="0" smtClean="0"/>
              <a:t>We can listen to God and make our marriages and families what God intended.</a:t>
            </a:r>
          </a:p>
          <a:p>
            <a:r>
              <a:rPr lang="en-US" dirty="0" smtClean="0"/>
              <a:t>As we close let’s consider His provisions for the soul. Will you obey the gospel He designed for your salvation? </a:t>
            </a:r>
            <a:r>
              <a:rPr lang="en-US" smtClean="0"/>
              <a:t>Mark 16:15-16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27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</TotalTime>
  <Words>289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Family</vt:lpstr>
      <vt:lpstr>Why Preach on the Family?</vt:lpstr>
      <vt:lpstr>Go to the Right Source</vt:lpstr>
      <vt:lpstr>Foundation: Marriage</vt:lpstr>
      <vt:lpstr>Foundation: Marriage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</dc:title>
  <dc:creator>John</dc:creator>
  <cp:lastModifiedBy>pepperrd</cp:lastModifiedBy>
  <cp:revision>8</cp:revision>
  <dcterms:created xsi:type="dcterms:W3CDTF">2013-10-13T02:27:58Z</dcterms:created>
  <dcterms:modified xsi:type="dcterms:W3CDTF">2013-10-13T13:38:00Z</dcterms:modified>
</cp:coreProperties>
</file>