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20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2F053-1D0C-437F-B86C-5C0333BDA3D9}" type="datetimeFigureOut">
              <a:rPr lang="es-MX" smtClean="0"/>
              <a:t>27/10/2013</a:t>
            </a:fld>
            <a:endParaRPr lang="es-MX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8F8D-7883-4EF0-941C-632BAC956EB8}" type="slidenum">
              <a:rPr lang="es-MX" smtClean="0"/>
              <a:t>‹#›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2F053-1D0C-437F-B86C-5C0333BDA3D9}" type="datetimeFigureOut">
              <a:rPr lang="es-MX" smtClean="0"/>
              <a:t>27/10/2013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8F8D-7883-4EF0-941C-632BAC956EB8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2F053-1D0C-437F-B86C-5C0333BDA3D9}" type="datetimeFigureOut">
              <a:rPr lang="es-MX" smtClean="0"/>
              <a:t>27/10/2013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8F8D-7883-4EF0-941C-632BAC956EB8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2F053-1D0C-437F-B86C-5C0333BDA3D9}" type="datetimeFigureOut">
              <a:rPr lang="es-MX" smtClean="0"/>
              <a:t>27/10/2013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8F8D-7883-4EF0-941C-632BAC956EB8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2F053-1D0C-437F-B86C-5C0333BDA3D9}" type="datetimeFigureOut">
              <a:rPr lang="es-MX" smtClean="0"/>
              <a:t>27/10/2013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8F8D-7883-4EF0-941C-632BAC956EB8}" type="slidenum">
              <a:rPr lang="es-MX" smtClean="0"/>
              <a:t>‹#›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2F053-1D0C-437F-B86C-5C0333BDA3D9}" type="datetimeFigureOut">
              <a:rPr lang="es-MX" smtClean="0"/>
              <a:t>27/10/2013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8F8D-7883-4EF0-941C-632BAC956EB8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2F053-1D0C-437F-B86C-5C0333BDA3D9}" type="datetimeFigureOut">
              <a:rPr lang="es-MX" smtClean="0"/>
              <a:t>27/10/2013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8F8D-7883-4EF0-941C-632BAC956EB8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2F053-1D0C-437F-B86C-5C0333BDA3D9}" type="datetimeFigureOut">
              <a:rPr lang="es-MX" smtClean="0"/>
              <a:t>27/10/2013</a:t>
            </a:fld>
            <a:endParaRPr lang="es-MX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A58F8D-7883-4EF0-941C-632BAC956EB8}" type="slidenum">
              <a:rPr lang="es-MX" smtClean="0"/>
              <a:t>‹#›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2F053-1D0C-437F-B86C-5C0333BDA3D9}" type="datetimeFigureOut">
              <a:rPr lang="es-MX" smtClean="0"/>
              <a:t>27/10/2013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8F8D-7883-4EF0-941C-632BAC956EB8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2F053-1D0C-437F-B86C-5C0333BDA3D9}" type="datetimeFigureOut">
              <a:rPr lang="es-MX" smtClean="0"/>
              <a:t>27/10/2013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A1A58F8D-7883-4EF0-941C-632BAC956EB8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EA92F053-1D0C-437F-B86C-5C0333BDA3D9}" type="datetimeFigureOut">
              <a:rPr lang="es-MX" smtClean="0"/>
              <a:t>27/10/2013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8F8D-7883-4EF0-941C-632BAC956EB8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A92F053-1D0C-437F-B86C-5C0333BDA3D9}" type="datetimeFigureOut">
              <a:rPr lang="es-MX" smtClean="0"/>
              <a:t>27/10/2013</a:t>
            </a:fld>
            <a:endParaRPr lang="es-MX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1A58F8D-7883-4EF0-941C-632BAC956EB8}" type="slidenum">
              <a:rPr lang="es-MX" smtClean="0"/>
              <a:t>‹#›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Mary, Mother of Jesus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902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Had to be a great </a:t>
            </a:r>
            <a:r>
              <a:rPr lang="en-US" dirty="0"/>
              <a:t>i</a:t>
            </a:r>
            <a:r>
              <a:rPr lang="en-US" dirty="0" smtClean="0"/>
              <a:t>ndividual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Someone who could handle success.</a:t>
            </a:r>
          </a:p>
          <a:p>
            <a:pPr lvl="1"/>
            <a:r>
              <a:rPr lang="en-US" dirty="0" smtClean="0"/>
              <a:t>Luke 1:28, 42</a:t>
            </a:r>
          </a:p>
          <a:p>
            <a:r>
              <a:rPr lang="en-US" dirty="0" smtClean="0"/>
              <a:t>Someone who could accept heavy responsibility. </a:t>
            </a:r>
          </a:p>
          <a:p>
            <a:r>
              <a:rPr lang="en-US" dirty="0" smtClean="0"/>
              <a:t>Someone who could hold up under heavy burden.</a:t>
            </a:r>
          </a:p>
          <a:p>
            <a:pPr lvl="1"/>
            <a:r>
              <a:rPr lang="en-US" dirty="0" smtClean="0"/>
              <a:t>Luke 2:35</a:t>
            </a:r>
          </a:p>
        </p:txBody>
      </p:sp>
    </p:spTree>
    <p:extLst>
      <p:ext uri="{BB962C8B-B14F-4D97-AF65-F5344CB8AC3E}">
        <p14:creationId xmlns:p14="http://schemas.microsoft.com/office/powerpoint/2010/main" val="3586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7467600" cy="857250"/>
          </a:xfrm>
        </p:spPr>
        <p:txBody>
          <a:bodyPr/>
          <a:lstStyle/>
          <a:p>
            <a:r>
              <a:rPr lang="en-US" dirty="0" smtClean="0"/>
              <a:t>Qualities of Mary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Woman of moral purity</a:t>
            </a:r>
            <a:r>
              <a:rPr lang="en-US" dirty="0" smtClean="0"/>
              <a:t>. Luke 1:26, 27</a:t>
            </a:r>
            <a:endParaRPr lang="en-US" dirty="0" smtClean="0"/>
          </a:p>
          <a:p>
            <a:r>
              <a:rPr lang="en-US" dirty="0" smtClean="0"/>
              <a:t>Woman of faith</a:t>
            </a:r>
            <a:r>
              <a:rPr lang="en-US" dirty="0" smtClean="0"/>
              <a:t>. Luke 1:28-33</a:t>
            </a:r>
            <a:endParaRPr lang="en-US" dirty="0" smtClean="0"/>
          </a:p>
          <a:p>
            <a:r>
              <a:rPr lang="en-US" dirty="0" smtClean="0"/>
              <a:t>Woman of </a:t>
            </a:r>
            <a:r>
              <a:rPr lang="en-US" dirty="0" smtClean="0"/>
              <a:t>submission. Luke 1:38; 11:27</a:t>
            </a:r>
            <a:endParaRPr lang="en-US" dirty="0" smtClean="0"/>
          </a:p>
          <a:p>
            <a:r>
              <a:rPr lang="en-US" dirty="0" smtClean="0"/>
              <a:t>Woman of reserve</a:t>
            </a:r>
            <a:r>
              <a:rPr lang="en-US" dirty="0" smtClean="0"/>
              <a:t>. Luke 2:19, 51</a:t>
            </a:r>
            <a:endParaRPr lang="en-US" dirty="0" smtClean="0"/>
          </a:p>
          <a:p>
            <a:r>
              <a:rPr lang="en-US" dirty="0" smtClean="0"/>
              <a:t>Spirituality and humility</a:t>
            </a:r>
            <a:r>
              <a:rPr lang="en-US" dirty="0" smtClean="0"/>
              <a:t>. </a:t>
            </a:r>
            <a:r>
              <a:rPr lang="en-US" smtClean="0"/>
              <a:t>Luke 1:46-55</a:t>
            </a:r>
            <a:endParaRPr lang="en-US" dirty="0" smtClean="0"/>
          </a:p>
          <a:p>
            <a:r>
              <a:rPr lang="en-US" dirty="0" smtClean="0"/>
              <a:t>Woman of loyalty</a:t>
            </a:r>
            <a:r>
              <a:rPr lang="en-US" dirty="0" smtClean="0"/>
              <a:t>. John 19:25-27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04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Mary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woman of inner beauty.</a:t>
            </a:r>
          </a:p>
          <a:p>
            <a:pPr lvl="1"/>
            <a:r>
              <a:rPr lang="en-US" dirty="0" smtClean="0"/>
              <a:t>1 Peter 3:4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9772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Mary is a beautiful woman because of her virtues.</a:t>
            </a:r>
          </a:p>
          <a:p>
            <a:r>
              <a:rPr lang="en-US" dirty="0" smtClean="0"/>
              <a:t>As great as she is, let’s not overlook her Son.</a:t>
            </a:r>
          </a:p>
          <a:p>
            <a:r>
              <a:rPr lang="en-US" dirty="0" smtClean="0"/>
              <a:t>1 Timothy 2:5</a:t>
            </a:r>
          </a:p>
          <a:p>
            <a:r>
              <a:rPr lang="en-US" dirty="0" smtClean="0"/>
              <a:t>Will you allow Jesus to be your Savior?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8937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197</TotalTime>
  <Words>132</Words>
  <Application>Microsoft Office PowerPoint</Application>
  <PresentationFormat>On-screen Show (16:9)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Technic</vt:lpstr>
      <vt:lpstr>Mary, Mother of Jesus</vt:lpstr>
      <vt:lpstr>Had to be a great individual</vt:lpstr>
      <vt:lpstr>Qualities of Mary</vt:lpstr>
      <vt:lpstr>Summary of Mary</vt:lpstr>
      <vt:lpstr>Conclusion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munozisaac08</dc:creator>
  <cp:lastModifiedBy>munozisaac08</cp:lastModifiedBy>
  <cp:revision>20</cp:revision>
  <dcterms:created xsi:type="dcterms:W3CDTF">2013-10-27T02:08:15Z</dcterms:created>
  <dcterms:modified xsi:type="dcterms:W3CDTF">2013-10-27T21:19:19Z</dcterms:modified>
</cp:coreProperties>
</file>