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502CE1-EF10-409C-AB1D-C130BBCC281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122A02-3B1B-4312-B5E7-50DA7779CE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God in the Days of Your Youth…II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0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Heed the Advice of Godly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11:14; 12:1, 15; 15:5</a:t>
            </a:r>
          </a:p>
          <a:p>
            <a:r>
              <a:rPr lang="en-US" dirty="0" smtClean="0"/>
              <a:t>Be sure it is from godly people.</a:t>
            </a:r>
          </a:p>
          <a:p>
            <a:r>
              <a:rPr lang="en-US" dirty="0" smtClean="0"/>
              <a:t>The older and wiser. Prov. 20:29</a:t>
            </a:r>
          </a:p>
          <a:p>
            <a:r>
              <a:rPr lang="en-US" dirty="0" smtClean="0"/>
              <a:t>Parents. Eph. 6:1-3</a:t>
            </a:r>
          </a:p>
          <a:p>
            <a:r>
              <a:rPr lang="en-US" dirty="0" smtClean="0"/>
              <a:t>Sound teaching. 2 Tim. 1:3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7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Your Companions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13:20</a:t>
            </a:r>
          </a:p>
          <a:p>
            <a:r>
              <a:rPr lang="en-US" dirty="0" smtClean="0"/>
              <a:t>People influence us and we need good influences in our lives. Heb. 10:24-25</a:t>
            </a:r>
          </a:p>
          <a:p>
            <a:r>
              <a:rPr lang="en-US" dirty="0" smtClean="0"/>
              <a:t>Don’t be misled about the danger of the wrong companions. 1 Cor. 15:33</a:t>
            </a:r>
          </a:p>
        </p:txBody>
      </p:sp>
    </p:spTree>
    <p:extLst>
      <p:ext uri="{BB962C8B-B14F-4D97-AF65-F5344CB8AC3E}">
        <p14:creationId xmlns:p14="http://schemas.microsoft.com/office/powerpoint/2010/main" xmlns="" val="15873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 Youthful Lusts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Tim. 2:22; 1 Pet. 2:11; Rom. 13:13-14</a:t>
            </a:r>
          </a:p>
          <a:p>
            <a:r>
              <a:rPr lang="en-US" dirty="0" smtClean="0"/>
              <a:t>Lust refers to strong desire and is sometimes sin and others times that which can lead to sin. James 1:13-16</a:t>
            </a:r>
          </a:p>
          <a:p>
            <a:r>
              <a:rPr lang="en-US" dirty="0" smtClean="0"/>
              <a:t>Flee—get as far away as you can.</a:t>
            </a:r>
          </a:p>
          <a:p>
            <a:r>
              <a:rPr lang="en-US" dirty="0" smtClean="0"/>
              <a:t>Avoid the things which would lead to sexual desire. </a:t>
            </a:r>
          </a:p>
          <a:p>
            <a:r>
              <a:rPr lang="en-US" dirty="0" smtClean="0"/>
              <a:t>Develop the right attitude toward money. Col. 3:5;         1 Tim. 6:8-10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640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Good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your light shine. Matt. 5:14-16; 1 Tim. 4:12</a:t>
            </a:r>
          </a:p>
          <a:p>
            <a:r>
              <a:rPr lang="en-US" dirty="0" smtClean="0"/>
              <a:t>Avoid bad habits.</a:t>
            </a:r>
          </a:p>
          <a:p>
            <a:r>
              <a:rPr lang="en-US" dirty="0" smtClean="0"/>
              <a:t>Develop good worship and study habits.</a:t>
            </a:r>
          </a:p>
          <a:p>
            <a:r>
              <a:rPr lang="en-US" dirty="0" smtClean="0"/>
              <a:t>2 Cor. 8:21</a:t>
            </a:r>
          </a:p>
          <a:p>
            <a:pPr lvl="1"/>
            <a:r>
              <a:rPr lang="en-US" dirty="0" smtClean="0"/>
              <a:t>Common courtesies. </a:t>
            </a:r>
          </a:p>
          <a:p>
            <a:pPr lvl="1"/>
            <a:r>
              <a:rPr lang="en-US" dirty="0" smtClean="0"/>
              <a:t>Being on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820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3:1-8</a:t>
            </a:r>
          </a:p>
          <a:p>
            <a:r>
              <a:rPr lang="en-US" dirty="0" smtClean="0"/>
              <a:t>Eccles. 11:9—12:1, 13-14</a:t>
            </a:r>
          </a:p>
          <a:p>
            <a:r>
              <a:rPr lang="en-US" dirty="0" smtClean="0"/>
              <a:t>Are you ready </a:t>
            </a:r>
            <a:r>
              <a:rPr lang="en-US" smtClean="0"/>
              <a:t>for judgment?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98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208</Words>
  <Application>Microsoft Office PowerPoint</Application>
  <PresentationFormat>On-screen Show (16:9)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Serving God in the Days of Your Youth…II</vt:lpstr>
      <vt:lpstr>Heed the Advice of Godly People</vt:lpstr>
      <vt:lpstr>Choose Your Companions Wisely</vt:lpstr>
      <vt:lpstr>Flee Youthful Lusts</vt:lpstr>
      <vt:lpstr>Form Good Habits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God in the Days of Your Youth…II</dc:title>
  <dc:creator>John</dc:creator>
  <cp:lastModifiedBy>pepperrd</cp:lastModifiedBy>
  <cp:revision>3</cp:revision>
  <dcterms:created xsi:type="dcterms:W3CDTF">2013-09-27T21:43:46Z</dcterms:created>
  <dcterms:modified xsi:type="dcterms:W3CDTF">2013-09-29T13:31:28Z</dcterms:modified>
</cp:coreProperties>
</file>