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9" d="100"/>
          <a:sy n="109" d="100"/>
        </p:scale>
        <p:origin x="-756" y="-90"/>
      </p:cViewPr>
      <p:guideLst>
        <p:guide orient="horz" pos="162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028700"/>
            <a:ext cx="7851648" cy="13716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2421402"/>
            <a:ext cx="7854696" cy="131445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67EA5381-ABA2-42B6-A813-1D8D68BB4221}" type="datetimeFigureOut">
              <a:rPr lang="en-US" smtClean="0"/>
              <a:pPr/>
              <a:t>11/10/2013</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9547EAEE-3C02-40A7-96C9-D9016BB647E0}"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7EA5381-ABA2-42B6-A813-1D8D68BB4221}" type="datetimeFigureOut">
              <a:rPr lang="en-US" smtClean="0"/>
              <a:pPr/>
              <a:t>11/10/2013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47EAEE-3C02-40A7-96C9-D9016BB647E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85801"/>
            <a:ext cx="2057400" cy="3908822"/>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85801"/>
            <a:ext cx="6019800" cy="3908822"/>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7EA5381-ABA2-42B6-A813-1D8D68BB4221}" type="datetimeFigureOut">
              <a:rPr lang="en-US" smtClean="0"/>
              <a:pPr/>
              <a:t>11/10/2013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47EAEE-3C02-40A7-96C9-D9016BB647E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0" eaLnBrk="1" latinLnBrk="0" hangingPunct="1"/>
            <a:r>
              <a:rPr lang="en-US" dirty="0" smtClean="0"/>
              <a:t>Fifth level</a:t>
            </a:r>
            <a:endParaRPr kumimoji="0" lang="en-US" dirty="0"/>
          </a:p>
        </p:txBody>
      </p:sp>
      <p:sp>
        <p:nvSpPr>
          <p:cNvPr id="4" name="Date Placeholder 3"/>
          <p:cNvSpPr>
            <a:spLocks noGrp="1"/>
          </p:cNvSpPr>
          <p:nvPr>
            <p:ph type="dt" sz="half" idx="10"/>
          </p:nvPr>
        </p:nvSpPr>
        <p:spPr/>
        <p:txBody>
          <a:bodyPr/>
          <a:lstStyle/>
          <a:p>
            <a:fld id="{67EA5381-ABA2-42B6-A813-1D8D68BB4221}" type="datetimeFigureOut">
              <a:rPr lang="en-US" smtClean="0"/>
              <a:pPr/>
              <a:t>11/10/2013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47EAEE-3C02-40A7-96C9-D9016BB647E0}" type="slidenum">
              <a:rPr lang="en-US" smtClean="0"/>
              <a:pPr/>
              <a:t>‹#›</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left)">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left)">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tmplLst>
          <p:tmpl lvl="1">
            <p:tnLst>
              <p:par>
                <p:cTn presetID="22" presetClass="entr" presetSubtype="8"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 lvl="2">
            <p:tnLst>
              <p:par>
                <p:cTn presetID="22" presetClass="entr" presetSubtype="8"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 lvl="3">
            <p:tnLst>
              <p:par>
                <p:cTn presetID="22" presetClass="entr" presetSubtype="8"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 lvl="4">
            <p:tnLst>
              <p:par>
                <p:cTn presetID="22" presetClass="entr" presetSubtype="8"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Lst>
      </p:bldP>
    </p:bld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987552"/>
            <a:ext cx="7772400" cy="1021842"/>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028498"/>
            <a:ext cx="7772400" cy="1132284"/>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67EA5381-ABA2-42B6-A813-1D8D68BB4221}" type="datetimeFigureOut">
              <a:rPr lang="en-US" smtClean="0"/>
              <a:pPr/>
              <a:t>11/10/2013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47EAEE-3C02-40A7-96C9-D9016BB647E0}"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28066"/>
            <a:ext cx="8229600" cy="85725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440064"/>
            <a:ext cx="4038600" cy="332613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40064"/>
            <a:ext cx="4038600" cy="332613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67EA5381-ABA2-42B6-A813-1D8D68BB4221}" type="datetimeFigureOut">
              <a:rPr lang="en-US" smtClean="0"/>
              <a:pPr/>
              <a:t>11/10/2013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547EAEE-3C02-40A7-96C9-D9016BB647E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28066"/>
            <a:ext cx="8229600" cy="85725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391436"/>
            <a:ext cx="4040188" cy="494514"/>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1394818"/>
            <a:ext cx="4041775" cy="491132"/>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885950"/>
            <a:ext cx="4040188" cy="288429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6" y="1885950"/>
            <a:ext cx="4041775" cy="288429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67EA5381-ABA2-42B6-A813-1D8D68BB4221}" type="datetimeFigureOut">
              <a:rPr lang="en-US" smtClean="0"/>
              <a:pPr/>
              <a:t>11/10/2013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547EAEE-3C02-40A7-96C9-D9016BB647E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528066"/>
            <a:ext cx="8305800" cy="85725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67EA5381-ABA2-42B6-A813-1D8D68BB4221}" type="datetimeFigureOut">
              <a:rPr lang="en-US" smtClean="0"/>
              <a:pPr/>
              <a:t>11/10/2013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547EAEE-3C02-40A7-96C9-D9016BB647E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7EA5381-ABA2-42B6-A813-1D8D68BB4221}" type="datetimeFigureOut">
              <a:rPr lang="en-US" smtClean="0"/>
              <a:pPr/>
              <a:t>11/10/2013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547EAEE-3C02-40A7-96C9-D9016BB647E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385764"/>
            <a:ext cx="2743200" cy="871538"/>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257300"/>
            <a:ext cx="2743200" cy="3429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257300"/>
            <a:ext cx="5111750" cy="3429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67EA5381-ABA2-42B6-A813-1D8D68BB4221}" type="datetimeFigureOut">
              <a:rPr lang="en-US" smtClean="0"/>
              <a:pPr/>
              <a:t>11/10/2013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547EAEE-3C02-40A7-96C9-D9016BB647E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831058"/>
            <a:ext cx="5257800" cy="30861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4019827"/>
            <a:ext cx="155448" cy="116586"/>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882747"/>
            <a:ext cx="2212848" cy="1186966"/>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121589"/>
            <a:ext cx="2209800" cy="163449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67EA5381-ABA2-42B6-A813-1D8D68BB4221}" type="datetimeFigureOut">
              <a:rPr lang="en-US" smtClean="0"/>
              <a:pPr/>
              <a:t>11/10/2013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4767263"/>
            <a:ext cx="609600" cy="273844"/>
          </a:xfrm>
        </p:spPr>
        <p:txBody>
          <a:bodyPr/>
          <a:lstStyle/>
          <a:p>
            <a:fld id="{9547EAEE-3C02-40A7-96C9-D9016BB647E0}" type="slidenum">
              <a:rPr lang="en-US" smtClean="0"/>
              <a:pPr/>
              <a:t>‹#›</a:t>
            </a:fld>
            <a:endParaRPr lang="en-US"/>
          </a:p>
        </p:txBody>
      </p:sp>
      <p:sp>
        <p:nvSpPr>
          <p:cNvPr id="3" name="Picture Placeholder 2"/>
          <p:cNvSpPr>
            <a:spLocks noGrp="1"/>
          </p:cNvSpPr>
          <p:nvPr>
            <p:ph type="pic" idx="1"/>
          </p:nvPr>
        </p:nvSpPr>
        <p:spPr>
          <a:xfrm rot="420000">
            <a:off x="3485793" y="899638"/>
            <a:ext cx="4617720" cy="294894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4362450"/>
            <a:ext cx="9163050" cy="78105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4664869"/>
            <a:ext cx="4762500" cy="478631"/>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5358"/>
            <a:ext cx="9163050" cy="78105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5358"/>
            <a:ext cx="4762500" cy="478631"/>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528066"/>
            <a:ext cx="8229600" cy="85725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51610"/>
            <a:ext cx="8229600" cy="329184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4767263"/>
            <a:ext cx="2133600" cy="273844"/>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67EA5381-ABA2-42B6-A813-1D8D68BB4221}" type="datetimeFigureOut">
              <a:rPr lang="en-US" smtClean="0"/>
              <a:pPr/>
              <a:t>11/10/2013</a:t>
            </a:fld>
            <a:endParaRPr lang="en-US"/>
          </a:p>
        </p:txBody>
      </p:sp>
      <p:sp>
        <p:nvSpPr>
          <p:cNvPr id="22" name="Footer Placeholder 21"/>
          <p:cNvSpPr>
            <a:spLocks noGrp="1"/>
          </p:cNvSpPr>
          <p:nvPr>
            <p:ph type="ftr" sz="quarter" idx="3"/>
          </p:nvPr>
        </p:nvSpPr>
        <p:spPr>
          <a:xfrm>
            <a:off x="2667000" y="4767263"/>
            <a:ext cx="3352800" cy="273844"/>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4767263"/>
            <a:ext cx="762000" cy="273844"/>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9547EAEE-3C02-40A7-96C9-D9016BB647E0}" type="slidenum">
              <a:rPr lang="en-US" smtClean="0"/>
              <a:pPr/>
              <a:t>‹#›</a:t>
            </a:fld>
            <a:endParaRPr lang="en-US"/>
          </a:p>
        </p:txBody>
      </p:sp>
      <p:grpSp>
        <p:nvGrpSpPr>
          <p:cNvPr id="2" name="Group 1"/>
          <p:cNvGrpSpPr/>
          <p:nvPr/>
        </p:nvGrpSpPr>
        <p:grpSpPr>
          <a:xfrm>
            <a:off x="-19017" y="151806"/>
            <a:ext cx="9180548" cy="486918"/>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Challenging Error</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xmlns="" val="47131679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Jesus</a:t>
            </a:r>
            <a:endParaRPr lang="en-US" dirty="0"/>
          </a:p>
        </p:txBody>
      </p:sp>
      <p:sp>
        <p:nvSpPr>
          <p:cNvPr id="3" name="Content Placeholder 2"/>
          <p:cNvSpPr>
            <a:spLocks noGrp="1"/>
          </p:cNvSpPr>
          <p:nvPr>
            <p:ph idx="1"/>
          </p:nvPr>
        </p:nvSpPr>
        <p:spPr/>
        <p:txBody>
          <a:bodyPr/>
          <a:lstStyle/>
          <a:p>
            <a:r>
              <a:rPr lang="en-US" dirty="0" smtClean="0"/>
              <a:t>Beware of false prophets. Matt. 7:15, 6</a:t>
            </a:r>
          </a:p>
          <a:p>
            <a:r>
              <a:rPr lang="en-US" dirty="0" smtClean="0"/>
              <a:t>Exposed the traditions that supplanted God’s word. Matt. 15:1-9</a:t>
            </a:r>
          </a:p>
          <a:p>
            <a:r>
              <a:rPr lang="en-US" dirty="0" smtClean="0"/>
              <a:t>The woes of Matt. 23.</a:t>
            </a:r>
          </a:p>
          <a:p>
            <a:r>
              <a:rPr lang="en-US" dirty="0" smtClean="0"/>
              <a:t>Cleansed the temple twice. Matt. 21:12-13</a:t>
            </a:r>
          </a:p>
        </p:txBody>
      </p:sp>
    </p:spTree>
    <p:extLst>
      <p:ext uri="{BB962C8B-B14F-4D97-AF65-F5344CB8AC3E}">
        <p14:creationId xmlns:p14="http://schemas.microsoft.com/office/powerpoint/2010/main" xmlns="" val="40547879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22" presetClass="entr" presetSubtype="8"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wipe(left)">
                                      <p:cBhvr>
                                        <p:cTn id="13"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a:xfrm>
            <a:off x="457200" y="1451610"/>
            <a:ext cx="8229600" cy="3634740"/>
          </a:xfrm>
        </p:spPr>
        <p:txBody>
          <a:bodyPr/>
          <a:lstStyle/>
          <a:p>
            <a:r>
              <a:rPr lang="en-US" dirty="0" smtClean="0"/>
              <a:t>Not that we should always be on the attack or become belligerent.</a:t>
            </a:r>
          </a:p>
          <a:p>
            <a:r>
              <a:rPr lang="en-US" dirty="0"/>
              <a:t>But that which we fail to defend and proclaim will soon be forgotten. That which we refuse to speak against will soon be tolerated. That which we tolerate will eventually be accepted and then embraced.</a:t>
            </a:r>
          </a:p>
          <a:p>
            <a:r>
              <a:rPr lang="en-US" dirty="0" smtClean="0"/>
              <a:t>Let’s do what we are told to do. Jude 3-4</a:t>
            </a:r>
          </a:p>
          <a:p>
            <a:r>
              <a:rPr lang="en-US" dirty="0" smtClean="0"/>
              <a:t>Have you done what the NT teaches?</a:t>
            </a:r>
            <a:endParaRPr lang="en-US" dirty="0"/>
          </a:p>
        </p:txBody>
      </p:sp>
    </p:spTree>
    <p:extLst>
      <p:ext uri="{BB962C8B-B14F-4D97-AF65-F5344CB8AC3E}">
        <p14:creationId xmlns:p14="http://schemas.microsoft.com/office/powerpoint/2010/main" xmlns="" val="404187533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smtClean="0"/>
              <a:t>Galatians 1:6-9</a:t>
            </a:r>
          </a:p>
          <a:p>
            <a:r>
              <a:rPr lang="en-US" dirty="0" smtClean="0"/>
              <a:t>Jude 3-4</a:t>
            </a:r>
            <a:endParaRPr lang="en-US" dirty="0"/>
          </a:p>
        </p:txBody>
      </p:sp>
    </p:spTree>
    <p:extLst>
      <p:ext uri="{BB962C8B-B14F-4D97-AF65-F5344CB8AC3E}">
        <p14:creationId xmlns:p14="http://schemas.microsoft.com/office/powerpoint/2010/main" xmlns="" val="327487821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Modern Practices/Beliefs</a:t>
            </a:r>
            <a:endParaRPr lang="en-US" dirty="0"/>
          </a:p>
        </p:txBody>
      </p:sp>
      <p:sp>
        <p:nvSpPr>
          <p:cNvPr id="3" name="Content Placeholder 2"/>
          <p:cNvSpPr>
            <a:spLocks noGrp="1"/>
          </p:cNvSpPr>
          <p:nvPr>
            <p:ph idx="1"/>
          </p:nvPr>
        </p:nvSpPr>
        <p:spPr/>
        <p:txBody>
          <a:bodyPr/>
          <a:lstStyle/>
          <a:p>
            <a:r>
              <a:rPr lang="en-US" dirty="0" smtClean="0"/>
              <a:t>Many Christians uncomfortable with challenging false teachers or identifying false doctrine.</a:t>
            </a:r>
          </a:p>
          <a:p>
            <a:r>
              <a:rPr lang="en-US" dirty="0" smtClean="0"/>
              <a:t>Saints sometimes oppose preachers and elders who challenge false teaching.</a:t>
            </a:r>
          </a:p>
          <a:p>
            <a:r>
              <a:rPr lang="en-US" dirty="0" smtClean="0"/>
              <a:t>“Bidding </a:t>
            </a:r>
            <a:r>
              <a:rPr lang="en-US" dirty="0"/>
              <a:t>happy 95 birthday to the remarkable Dr. Billy Graham</a:t>
            </a:r>
            <a:r>
              <a:rPr lang="en-US" dirty="0" smtClean="0"/>
              <a:t>.” Tennessee preacher</a:t>
            </a:r>
            <a:endParaRPr lang="en-US" dirty="0"/>
          </a:p>
          <a:p>
            <a:pPr lvl="1"/>
            <a:r>
              <a:rPr lang="en-US" dirty="0" smtClean="0"/>
              <a:t>Said to have pointed men to Jesus.</a:t>
            </a:r>
            <a:endParaRPr lang="en-US" dirty="0"/>
          </a:p>
        </p:txBody>
      </p:sp>
    </p:spTree>
    <p:extLst>
      <p:ext uri="{BB962C8B-B14F-4D97-AF65-F5344CB8AC3E}">
        <p14:creationId xmlns:p14="http://schemas.microsoft.com/office/powerpoint/2010/main" xmlns="" val="424684877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Modern Practices/Beliefs</a:t>
            </a:r>
            <a:endParaRPr lang="en-US" dirty="0"/>
          </a:p>
        </p:txBody>
      </p:sp>
      <p:sp>
        <p:nvSpPr>
          <p:cNvPr id="3" name="Content Placeholder 2"/>
          <p:cNvSpPr>
            <a:spLocks noGrp="1"/>
          </p:cNvSpPr>
          <p:nvPr>
            <p:ph idx="1"/>
          </p:nvPr>
        </p:nvSpPr>
        <p:spPr/>
        <p:txBody>
          <a:bodyPr/>
          <a:lstStyle/>
          <a:p>
            <a:r>
              <a:rPr lang="en-US" dirty="0" smtClean="0"/>
              <a:t>Many Christians uncomfortable with challenging false teachers or identifying false doctrine.</a:t>
            </a:r>
          </a:p>
          <a:p>
            <a:r>
              <a:rPr lang="en-US" dirty="0" smtClean="0"/>
              <a:t>Saints sometimes oppose preachers and elders who challenge false teaching.</a:t>
            </a:r>
          </a:p>
          <a:p>
            <a:r>
              <a:rPr lang="en-US" dirty="0" smtClean="0"/>
              <a:t>Much praise for Chan, Piper, Wright, and other denominational preachers.</a:t>
            </a:r>
          </a:p>
          <a:p>
            <a:r>
              <a:rPr lang="en-US" dirty="0" smtClean="0"/>
              <a:t>High praise for </a:t>
            </a:r>
            <a:r>
              <a:rPr lang="en-US" dirty="0" err="1" smtClean="0"/>
              <a:t>TobyMac</a:t>
            </a:r>
            <a:r>
              <a:rPr lang="en-US" dirty="0" smtClean="0"/>
              <a:t>.</a:t>
            </a:r>
          </a:p>
        </p:txBody>
      </p:sp>
    </p:spTree>
    <p:extLst>
      <p:ext uri="{BB962C8B-B14F-4D97-AF65-F5344CB8AC3E}">
        <p14:creationId xmlns:p14="http://schemas.microsoft.com/office/powerpoint/2010/main" xmlns="" val="9419612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22" presetClass="entr" presetSubtype="8"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Effect transition="in" filter="wipe(left)">
                                      <p:cBhvr>
                                        <p:cTn id="11" dur="500"/>
                                        <p:tgtEl>
                                          <p:spTgt spid="3">
                                            <p:txEl>
                                              <p:pRg st="2" end="2"/>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wipe(left)">
                                      <p:cBhvr>
                                        <p:cTn id="16"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Modern Practices/Beliefs</a:t>
            </a:r>
            <a:endParaRPr lang="en-US" dirty="0"/>
          </a:p>
        </p:txBody>
      </p:sp>
      <p:sp>
        <p:nvSpPr>
          <p:cNvPr id="3" name="Content Placeholder 2"/>
          <p:cNvSpPr>
            <a:spLocks noGrp="1"/>
          </p:cNvSpPr>
          <p:nvPr>
            <p:ph idx="1"/>
          </p:nvPr>
        </p:nvSpPr>
        <p:spPr/>
        <p:txBody>
          <a:bodyPr/>
          <a:lstStyle/>
          <a:p>
            <a:r>
              <a:rPr lang="en-US" dirty="0" smtClean="0"/>
              <a:t>Many Christians uncomfortable with challenging false teachers or identifying false doctrine.</a:t>
            </a:r>
          </a:p>
          <a:p>
            <a:r>
              <a:rPr lang="en-US" dirty="0" smtClean="0"/>
              <a:t>High praise for </a:t>
            </a:r>
            <a:r>
              <a:rPr lang="en-US" dirty="0" err="1" smtClean="0"/>
              <a:t>TobyMac</a:t>
            </a:r>
            <a:r>
              <a:rPr lang="en-US" dirty="0" smtClean="0"/>
              <a:t>.</a:t>
            </a:r>
          </a:p>
          <a:p>
            <a:pPr lvl="1"/>
            <a:r>
              <a:rPr lang="en-US" dirty="0" smtClean="0"/>
              <a:t>“I know nothing of </a:t>
            </a:r>
            <a:r>
              <a:rPr lang="en-US" dirty="0" err="1" smtClean="0"/>
              <a:t>TobyMac’s</a:t>
            </a:r>
            <a:r>
              <a:rPr lang="en-US" dirty="0" smtClean="0"/>
              <a:t> personal ‘faith’ so I can’t really comment on that.” Ohio preacher</a:t>
            </a:r>
          </a:p>
          <a:p>
            <a:r>
              <a:rPr lang="en-US" i="1" dirty="0" smtClean="0"/>
              <a:t>Duck Dynasty</a:t>
            </a:r>
            <a:r>
              <a:rPr lang="en-US" dirty="0" smtClean="0"/>
              <a:t>.</a:t>
            </a:r>
          </a:p>
          <a:p>
            <a:pPr lvl="1"/>
            <a:r>
              <a:rPr lang="en-US" dirty="0" smtClean="0"/>
              <a:t>Get upset about any criticism.</a:t>
            </a:r>
          </a:p>
        </p:txBody>
      </p:sp>
    </p:spTree>
    <p:extLst>
      <p:ext uri="{BB962C8B-B14F-4D97-AF65-F5344CB8AC3E}">
        <p14:creationId xmlns:p14="http://schemas.microsoft.com/office/powerpoint/2010/main" xmlns="" val="30225996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22" presetClass="entr" presetSubtype="8"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Effect transition="in" filter="wipe(left)">
                                      <p:cBhvr>
                                        <p:cTn id="11" dur="500"/>
                                        <p:tgtEl>
                                          <p:spTgt spid="3">
                                            <p:txEl>
                                              <p:pRg st="2" end="2"/>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wipe(left)">
                                      <p:cBhvr>
                                        <p:cTn id="16" dur="500"/>
                                        <p:tgtEl>
                                          <p:spTgt spid="3">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wipe(left)">
                                      <p:cBhvr>
                                        <p:cTn id="21"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66750"/>
            <a:ext cx="8229600" cy="1143000"/>
          </a:xfrm>
        </p:spPr>
        <p:txBody>
          <a:bodyPr>
            <a:normAutofit fontScale="90000"/>
          </a:bodyPr>
          <a:lstStyle/>
          <a:p>
            <a:r>
              <a:rPr lang="en-US" dirty="0" smtClean="0"/>
              <a:t>Need to Know What It Takes to Be a Christian</a:t>
            </a:r>
            <a:endParaRPr lang="en-US" dirty="0"/>
          </a:p>
        </p:txBody>
      </p:sp>
      <p:sp>
        <p:nvSpPr>
          <p:cNvPr id="3" name="Content Placeholder 2"/>
          <p:cNvSpPr>
            <a:spLocks noGrp="1"/>
          </p:cNvSpPr>
          <p:nvPr>
            <p:ph idx="1"/>
          </p:nvPr>
        </p:nvSpPr>
        <p:spPr>
          <a:xfrm>
            <a:off x="457200" y="1885950"/>
            <a:ext cx="8229600" cy="2857500"/>
          </a:xfrm>
        </p:spPr>
        <p:txBody>
          <a:bodyPr/>
          <a:lstStyle/>
          <a:p>
            <a:r>
              <a:rPr lang="en-US" dirty="0" smtClean="0"/>
              <a:t>Mark 16:16; Acts 2:38; 8:12; 16:14-15, 31-34; 18:8; 22:16; Romans 6:3-4; Galatians 3:26-27</a:t>
            </a:r>
          </a:p>
          <a:p>
            <a:r>
              <a:rPr lang="en-US" dirty="0" smtClean="0"/>
              <a:t>Those teaching otherwise are wrong! </a:t>
            </a:r>
          </a:p>
          <a:p>
            <a:r>
              <a:rPr lang="en-US" dirty="0" smtClean="0"/>
              <a:t>While this must be said in love, it must be said. </a:t>
            </a:r>
            <a:endParaRPr lang="en-US" dirty="0"/>
          </a:p>
        </p:txBody>
      </p:sp>
    </p:spTree>
    <p:extLst>
      <p:ext uri="{BB962C8B-B14F-4D97-AF65-F5344CB8AC3E}">
        <p14:creationId xmlns:p14="http://schemas.microsoft.com/office/powerpoint/2010/main" xmlns="" val="305510120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Are We Willing to Live as Outcasts?</a:t>
            </a:r>
            <a:endParaRPr lang="en-US" dirty="0"/>
          </a:p>
        </p:txBody>
      </p:sp>
      <p:sp>
        <p:nvSpPr>
          <p:cNvPr id="3" name="Content Placeholder 2"/>
          <p:cNvSpPr>
            <a:spLocks noGrp="1"/>
          </p:cNvSpPr>
          <p:nvPr>
            <p:ph idx="1"/>
          </p:nvPr>
        </p:nvSpPr>
        <p:spPr/>
        <p:txBody>
          <a:bodyPr/>
          <a:lstStyle/>
          <a:p>
            <a:r>
              <a:rPr lang="en-US" dirty="0" smtClean="0"/>
              <a:t>Many seek to be part of something bigger.</a:t>
            </a:r>
          </a:p>
          <a:p>
            <a:r>
              <a:rPr lang="en-US" dirty="0" smtClean="0"/>
              <a:t>Seem to be seeking “validation.”</a:t>
            </a:r>
          </a:p>
          <a:p>
            <a:r>
              <a:rPr lang="en-US" dirty="0" smtClean="0"/>
              <a:t>The way is narrow. Matt. 7:13-14</a:t>
            </a:r>
          </a:p>
          <a:p>
            <a:r>
              <a:rPr lang="en-US" dirty="0" smtClean="0"/>
              <a:t>Strangers and pilgrims? Heb. 11:13-16; </a:t>
            </a:r>
            <a:r>
              <a:rPr lang="en-US" smtClean="0"/>
              <a:t>1 Peter 2:11-12; 4:4</a:t>
            </a:r>
            <a:endParaRPr lang="en-US"/>
          </a:p>
        </p:txBody>
      </p:sp>
    </p:spTree>
    <p:extLst>
      <p:ext uri="{BB962C8B-B14F-4D97-AF65-F5344CB8AC3E}">
        <p14:creationId xmlns:p14="http://schemas.microsoft.com/office/powerpoint/2010/main" xmlns="" val="245135299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Challenging Error</a:t>
            </a:r>
            <a:endParaRPr lang="en-US" dirty="0"/>
          </a:p>
        </p:txBody>
      </p:sp>
      <p:sp>
        <p:nvSpPr>
          <p:cNvPr id="3" name="Content Placeholder 2"/>
          <p:cNvSpPr>
            <a:spLocks noGrp="1"/>
          </p:cNvSpPr>
          <p:nvPr>
            <p:ph idx="1"/>
          </p:nvPr>
        </p:nvSpPr>
        <p:spPr/>
        <p:txBody>
          <a:bodyPr/>
          <a:lstStyle/>
          <a:p>
            <a:r>
              <a:rPr lang="en-US" dirty="0" smtClean="0"/>
              <a:t>Acts 6:8-10; 7:51-53; 8:18-23; 9:20-23; 13:44-46; 15:1-2; 20:28-31; Galatians 2:11-14; Ephesians 5:11; 1 Timothy 1:3-4, 18-20; 6:3-5, 20-21; 2 Timothy 2:14-18; 4:1-5; Titus 1:9-11; 1 John 4:1; 2 John 9-11; Revelation 2:2-6, 14-16, 20</a:t>
            </a:r>
          </a:p>
          <a:p>
            <a:r>
              <a:rPr lang="en-US" dirty="0" smtClean="0"/>
              <a:t>Be cautious. 2 Timothy 2:23-26</a:t>
            </a:r>
          </a:p>
          <a:p>
            <a:r>
              <a:rPr lang="en-US" dirty="0" smtClean="0"/>
              <a:t>But we must still test, challenge, expose, reject, etc.</a:t>
            </a:r>
            <a:endParaRPr lang="en-US" dirty="0"/>
          </a:p>
        </p:txBody>
      </p:sp>
    </p:spTree>
    <p:extLst>
      <p:ext uri="{BB962C8B-B14F-4D97-AF65-F5344CB8AC3E}">
        <p14:creationId xmlns:p14="http://schemas.microsoft.com/office/powerpoint/2010/main" xmlns="" val="205590129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Jesus</a:t>
            </a:r>
            <a:endParaRPr lang="en-US" dirty="0"/>
          </a:p>
        </p:txBody>
      </p:sp>
      <p:sp>
        <p:nvSpPr>
          <p:cNvPr id="3" name="Content Placeholder 2"/>
          <p:cNvSpPr>
            <a:spLocks noGrp="1"/>
          </p:cNvSpPr>
          <p:nvPr>
            <p:ph idx="1"/>
          </p:nvPr>
        </p:nvSpPr>
        <p:spPr/>
        <p:txBody>
          <a:bodyPr/>
          <a:lstStyle/>
          <a:p>
            <a:r>
              <a:rPr lang="en-US" dirty="0" smtClean="0"/>
              <a:t>Challenged all to surpass the righteousness of the scribes and Pharisees. Matt. 5:20</a:t>
            </a:r>
          </a:p>
          <a:p>
            <a:r>
              <a:rPr lang="en-US" dirty="0" smtClean="0"/>
              <a:t>Criticized their hypocrisy. Matt. 6:1-18</a:t>
            </a:r>
          </a:p>
          <a:p>
            <a:r>
              <a:rPr lang="en-US" dirty="0" smtClean="0"/>
              <a:t>Beware of false prophets. Matt. 7:15, 6</a:t>
            </a:r>
          </a:p>
          <a:p>
            <a:r>
              <a:rPr lang="en-US" dirty="0" smtClean="0"/>
              <a:t>Exposed the traditions that supplanted God’s word. Matt. 15:1-9</a:t>
            </a:r>
          </a:p>
          <a:p>
            <a:r>
              <a:rPr lang="en-US" dirty="0" smtClean="0"/>
              <a:t>The woes of Matt. 23.</a:t>
            </a:r>
            <a:endParaRPr lang="en-US" dirty="0"/>
          </a:p>
        </p:txBody>
      </p:sp>
    </p:spTree>
    <p:extLst>
      <p:ext uri="{BB962C8B-B14F-4D97-AF65-F5344CB8AC3E}">
        <p14:creationId xmlns:p14="http://schemas.microsoft.com/office/powerpoint/2010/main" xmlns="" val="211209344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30</TotalTime>
  <Words>476</Words>
  <Application>Microsoft Office PowerPoint</Application>
  <PresentationFormat>On-screen Show (16:9)</PresentationFormat>
  <Paragraphs>48</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Flow</vt:lpstr>
      <vt:lpstr>Challenging Error</vt:lpstr>
      <vt:lpstr>Slide 2</vt:lpstr>
      <vt:lpstr>Modern Practices/Beliefs</vt:lpstr>
      <vt:lpstr>Modern Practices/Beliefs</vt:lpstr>
      <vt:lpstr>Modern Practices/Beliefs</vt:lpstr>
      <vt:lpstr>Need to Know What It Takes to Be a Christian</vt:lpstr>
      <vt:lpstr>Are We Willing to Live as Outcasts?</vt:lpstr>
      <vt:lpstr>Challenging Error</vt:lpstr>
      <vt:lpstr>Jesus</vt:lpstr>
      <vt:lpstr>Jesus</vt:lpstr>
      <vt:lpstr>Conclusion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Challenging Error</dc:title>
  <dc:creator>John</dc:creator>
  <cp:lastModifiedBy>pepperrd</cp:lastModifiedBy>
  <cp:revision>7</cp:revision>
  <dcterms:created xsi:type="dcterms:W3CDTF">2013-11-09T21:58:22Z</dcterms:created>
  <dcterms:modified xsi:type="dcterms:W3CDTF">2013-11-10T14:38:22Z</dcterms:modified>
</cp:coreProperties>
</file>