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2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B2C8-257F-41D8-8984-3C6816977ACE}" type="datetimeFigureOut">
              <a:rPr lang="es-MX" smtClean="0"/>
              <a:t>17/11/2013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A05-B3F9-4ECC-9DCF-301C15009A8B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B2C8-257F-41D8-8984-3C6816977ACE}" type="datetimeFigureOut">
              <a:rPr lang="es-MX" smtClean="0"/>
              <a:t>17/11/2013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A05-B3F9-4ECC-9DCF-301C15009A8B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B2C8-257F-41D8-8984-3C6816977ACE}" type="datetimeFigureOut">
              <a:rPr lang="es-MX" smtClean="0"/>
              <a:t>17/11/2013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A05-B3F9-4ECC-9DCF-301C15009A8B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B2C8-257F-41D8-8984-3C6816977ACE}" type="datetimeFigureOut">
              <a:rPr lang="es-MX" smtClean="0"/>
              <a:t>17/11/2013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A05-B3F9-4ECC-9DCF-301C15009A8B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B2C8-257F-41D8-8984-3C6816977ACE}" type="datetimeFigureOut">
              <a:rPr lang="es-MX" smtClean="0"/>
              <a:t>17/11/2013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A05-B3F9-4ECC-9DCF-301C15009A8B}" type="slidenum">
              <a:rPr lang="es-MX" smtClean="0"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B2C8-257F-41D8-8984-3C6816977ACE}" type="datetimeFigureOut">
              <a:rPr lang="es-MX" smtClean="0"/>
              <a:t>17/11/2013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A05-B3F9-4ECC-9DCF-301C15009A8B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B2C8-257F-41D8-8984-3C6816977ACE}" type="datetimeFigureOut">
              <a:rPr lang="es-MX" smtClean="0"/>
              <a:t>17/11/2013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A05-B3F9-4ECC-9DCF-301C15009A8B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B2C8-257F-41D8-8984-3C6816977ACE}" type="datetimeFigureOut">
              <a:rPr lang="es-MX" smtClean="0"/>
              <a:t>17/11/2013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A05-B3F9-4ECC-9DCF-301C15009A8B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B2C8-257F-41D8-8984-3C6816977ACE}" type="datetimeFigureOut">
              <a:rPr lang="es-MX" smtClean="0"/>
              <a:t>17/11/2013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A05-B3F9-4ECC-9DCF-301C15009A8B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B2C8-257F-41D8-8984-3C6816977ACE}" type="datetimeFigureOut">
              <a:rPr lang="es-MX" smtClean="0"/>
              <a:t>17/11/2013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FBA05-B3F9-4ECC-9DCF-301C15009A8B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EB2C8-257F-41D8-8984-3C6816977ACE}" type="datetimeFigureOut">
              <a:rPr lang="es-MX" smtClean="0"/>
              <a:t>17/11/2013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141FBA05-B3F9-4ECC-9DCF-301C15009A8B}" type="slidenum">
              <a:rPr lang="es-MX" smtClean="0"/>
              <a:t>‹#›</a:t>
            </a:fld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09EB2C8-257F-41D8-8984-3C6816977ACE}" type="datetimeFigureOut">
              <a:rPr lang="es-MX" smtClean="0"/>
              <a:t>17/11/2013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1FBA05-B3F9-4ECC-9DCF-301C15009A8B}" type="slidenum">
              <a:rPr lang="es-MX" smtClean="0"/>
              <a:t>‹#›</a:t>
            </a:fld>
            <a:endParaRPr lang="es-MX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 or Baptism?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33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happened when Christ was preached?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Peter’s sermon.</a:t>
            </a:r>
          </a:p>
          <a:p>
            <a:pPr lvl="1"/>
            <a:r>
              <a:rPr lang="en-US" sz="2800" dirty="0" smtClean="0"/>
              <a:t>Acts 2:22-24, 32, 36, 38, 41</a:t>
            </a:r>
          </a:p>
          <a:p>
            <a:r>
              <a:rPr lang="en-US" sz="3200" dirty="0" smtClean="0"/>
              <a:t>Phillip’s teaching.</a:t>
            </a:r>
          </a:p>
          <a:p>
            <a:pPr lvl="1"/>
            <a:r>
              <a:rPr lang="en-US" sz="2800" dirty="0" smtClean="0"/>
              <a:t>Acts 8:5, 12 and 8:35-38</a:t>
            </a:r>
          </a:p>
          <a:p>
            <a:r>
              <a:rPr lang="en-US" sz="3200" dirty="0" smtClean="0"/>
              <a:t>Paul’s preaching.</a:t>
            </a:r>
          </a:p>
          <a:p>
            <a:pPr lvl="1"/>
            <a:r>
              <a:rPr lang="en-US" sz="2800" dirty="0" smtClean="0"/>
              <a:t>1 Cor. 2:1, 2; Acts 18:5, 8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84331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What about 1 Corinthians 1:17?</a:t>
            </a:r>
            <a:endParaRPr lang="es-MX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Does this verse present a problem? </a:t>
            </a:r>
          </a:p>
          <a:p>
            <a:r>
              <a:rPr lang="en-US" sz="3200" dirty="0" smtClean="0"/>
              <a:t>Paul </a:t>
            </a:r>
            <a:r>
              <a:rPr lang="en-US" sz="3200" b="1" dirty="0" smtClean="0"/>
              <a:t>did </a:t>
            </a:r>
            <a:r>
              <a:rPr lang="en-US" sz="3200" dirty="0" smtClean="0"/>
              <a:t>baptize. 1 Cor. 1:14, 16</a:t>
            </a:r>
            <a:endParaRPr lang="en-US" sz="2800" dirty="0" smtClean="0"/>
          </a:p>
          <a:p>
            <a:r>
              <a:rPr lang="en-US" sz="3200" dirty="0" smtClean="0"/>
              <a:t>The problem at Corinth.</a:t>
            </a:r>
          </a:p>
          <a:p>
            <a:pPr lvl="1"/>
            <a:r>
              <a:rPr lang="en-US" sz="2800" dirty="0" smtClean="0"/>
              <a:t>1 Cor. 1:12-15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4216578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man saved from his sins?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The blood of Jesus:</a:t>
            </a:r>
          </a:p>
          <a:p>
            <a:r>
              <a:rPr lang="en-US" sz="3200" dirty="0" smtClean="0"/>
              <a:t>Grants remission of sins. Matthew 26:28</a:t>
            </a:r>
          </a:p>
          <a:p>
            <a:r>
              <a:rPr lang="en-US" sz="3200" dirty="0" smtClean="0"/>
              <a:t>Justifies. Romans 5:9</a:t>
            </a:r>
          </a:p>
          <a:p>
            <a:r>
              <a:rPr lang="en-US" sz="3200" dirty="0" smtClean="0"/>
              <a:t>Redeems. Ephesians 1:7</a:t>
            </a:r>
          </a:p>
          <a:p>
            <a:r>
              <a:rPr lang="en-US" sz="3200" dirty="0" smtClean="0"/>
              <a:t>Reconciles. Colossians 1:19, 20</a:t>
            </a:r>
          </a:p>
          <a:p>
            <a:r>
              <a:rPr lang="en-US" sz="3200" dirty="0" smtClean="0"/>
              <a:t>Cleanses. Hebrews 9:13, 14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02091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come into contact with the blood of Jesus?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Jesus’ blood represents His death.</a:t>
            </a:r>
          </a:p>
          <a:p>
            <a:pPr lvl="1"/>
            <a:r>
              <a:rPr lang="en-US" sz="2800" dirty="0" smtClean="0"/>
              <a:t>Colossians 1:20, 22</a:t>
            </a:r>
          </a:p>
          <a:p>
            <a:r>
              <a:rPr lang="en-US" sz="3200" dirty="0" smtClean="0"/>
              <a:t>Romans 6:1-3</a:t>
            </a:r>
          </a:p>
          <a:p>
            <a:r>
              <a:rPr lang="en-US" sz="3200" dirty="0" smtClean="0"/>
              <a:t>You can’t have Christ without baptism!</a:t>
            </a:r>
          </a:p>
          <a:p>
            <a:pPr lvl="1"/>
            <a:r>
              <a:rPr lang="en-US" sz="2800" dirty="0" smtClean="0"/>
              <a:t>Ephesians 1:3; Galatians 3:26, 27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91336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Conclusion</a:t>
            </a:r>
            <a:endParaRPr lang="es-MX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can’t have Christ and reject baptism!</a:t>
            </a:r>
          </a:p>
          <a:p>
            <a:r>
              <a:rPr lang="en-US" dirty="0" smtClean="0"/>
              <a:t>Gal. 3:26, 27</a:t>
            </a:r>
          </a:p>
          <a:p>
            <a:r>
              <a:rPr lang="en-US" dirty="0" smtClean="0"/>
              <a:t>Baptism and salvation are often tied </a:t>
            </a:r>
            <a:r>
              <a:rPr lang="en-US" smtClean="0"/>
              <a:t>in the NT.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Would you be baptized today?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9647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121</TotalTime>
  <Words>188</Words>
  <Application>Microsoft Office PowerPoint</Application>
  <PresentationFormat>On-screen Show (16:9)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Christ or Baptism?</vt:lpstr>
      <vt:lpstr>What happened when Christ was preached?</vt:lpstr>
      <vt:lpstr>What about 1 Corinthians 1:17?</vt:lpstr>
      <vt:lpstr>How is man saved from his sins?</vt:lpstr>
      <vt:lpstr>How do we come into contact with the blood of Jesus?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or Baptism?</dc:title>
  <dc:creator>munozisaac08</dc:creator>
  <cp:lastModifiedBy>munozisaac08</cp:lastModifiedBy>
  <cp:revision>25</cp:revision>
  <dcterms:created xsi:type="dcterms:W3CDTF">2013-11-17T04:29:45Z</dcterms:created>
  <dcterms:modified xsi:type="dcterms:W3CDTF">2013-11-17T22:30:11Z</dcterms:modified>
</cp:coreProperties>
</file>