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upload.wikimedia.org/wikipedia/commons/f/f1/Daniell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795"/>
            <a:ext cx="2971799" cy="196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69242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565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39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0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19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21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191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31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29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08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664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6879-B225-453A-AF3A-B6E0255B1B0C}" type="datetimeFigureOut">
              <a:rPr lang="en-US" smtClean="0"/>
              <a:pPr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915BD-8410-45AD-85F4-8A9C47DFF30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http://upload.wikimedia.org/wikipedia/commons/f/f1/Daniellion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8320" y="1"/>
            <a:ext cx="2395679" cy="158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einstweilen.de/uploads/pics/01-1635-Rembrandts-Menetekel-400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59" y="3772122"/>
            <a:ext cx="2266741" cy="137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6052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Daniel 1-6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03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All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Serve your Creator early on. Eccl. 12</a:t>
            </a:r>
            <a:r>
              <a:rPr lang="en-US" dirty="0" smtClean="0">
                <a:solidFill>
                  <a:schemeClr val="bg1"/>
                </a:solidFill>
              </a:rPr>
              <a:t>:1</a:t>
            </a:r>
          </a:p>
          <a:p>
            <a:r>
              <a:rPr lang="en-US" dirty="0" smtClean="0"/>
              <a:t>Don’t stop running until you cross the finish line.</a:t>
            </a:r>
          </a:p>
          <a:p>
            <a:pPr lvl="1"/>
            <a:r>
              <a:rPr lang="en-US" dirty="0" smtClean="0"/>
              <a:t>Do what you can while you can.</a:t>
            </a:r>
          </a:p>
          <a:p>
            <a:pPr lvl="1"/>
            <a:r>
              <a:rPr lang="en-US" dirty="0" smtClean="0"/>
              <a:t>Don’t succumb to bitterness and resentmen</a:t>
            </a:r>
            <a:r>
              <a:rPr lang="en-US" dirty="0" smtClean="0">
                <a:solidFill>
                  <a:schemeClr val="bg1"/>
                </a:solidFill>
              </a:rPr>
              <a:t>t.</a:t>
            </a:r>
          </a:p>
          <a:p>
            <a:pPr marL="2232025" lvl="1" indent="-403225"/>
            <a:r>
              <a:rPr lang="en-US" dirty="0" smtClean="0"/>
              <a:t>Avoid envy.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350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MENE, MENE, TEKEL, UPHARSIN.</a:t>
            </a:r>
          </a:p>
          <a:p>
            <a:r>
              <a:rPr lang="en-US" dirty="0" smtClean="0"/>
              <a:t>Can you read the handwriting on the wall? Acts 17:30-31; 2 Cor. 5:10; Heb. 9:27</a:t>
            </a:r>
          </a:p>
          <a:p>
            <a:r>
              <a:rPr lang="en-US" dirty="0" smtClean="0"/>
              <a:t>Are you ready for that day? If not</a:t>
            </a:r>
            <a:r>
              <a:rPr lang="en-US" smtClean="0"/>
              <a:t>, why not?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9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324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Setting: Babylonian Captivity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3950"/>
            <a:ext cx="8382000" cy="3470673"/>
          </a:xfrm>
        </p:spPr>
        <p:txBody>
          <a:bodyPr/>
          <a:lstStyle/>
          <a:p>
            <a:r>
              <a:rPr lang="en-US" dirty="0" smtClean="0"/>
              <a:t>Jeremiah and other prophets had so</a:t>
            </a:r>
            <a:r>
              <a:rPr lang="en-US" dirty="0" smtClean="0">
                <a:solidFill>
                  <a:schemeClr val="bg1"/>
                </a:solidFill>
              </a:rPr>
              <a:t>unded the </a:t>
            </a:r>
            <a:r>
              <a:rPr lang="en-US" dirty="0" smtClean="0"/>
              <a:t>warning.</a:t>
            </a:r>
          </a:p>
          <a:p>
            <a:r>
              <a:rPr lang="en-US" dirty="0" smtClean="0"/>
              <a:t>Josiah died in 609 B.C. </a:t>
            </a:r>
          </a:p>
          <a:p>
            <a:r>
              <a:rPr lang="en-US" dirty="0" smtClean="0"/>
              <a:t>After four years of Egyptian control, Nebuchadnezzar took Jerusalem in 605 B.C.</a:t>
            </a:r>
          </a:p>
          <a:p>
            <a:pPr marL="2176463" indent="-293688"/>
            <a:r>
              <a:rPr lang="en-US" dirty="0" smtClean="0"/>
              <a:t>597 B.C.  a large group was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2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324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Setting: Babylonian Captivity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470673"/>
          </a:xfrm>
        </p:spPr>
        <p:txBody>
          <a:bodyPr/>
          <a:lstStyle/>
          <a:p>
            <a:r>
              <a:rPr lang="en-US" dirty="0" smtClean="0"/>
              <a:t>597 B.C. a large group was taken.</a:t>
            </a:r>
          </a:p>
          <a:p>
            <a:r>
              <a:rPr lang="en-US" dirty="0" smtClean="0"/>
              <a:t>586 B.C. marked the end of Judah and the third group of captives taken.</a:t>
            </a:r>
          </a:p>
          <a:p>
            <a:r>
              <a:rPr lang="en-US" dirty="0" smtClean="0"/>
              <a:t>In 539 B.C. Babylon fell to the Medes and Persians.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114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470673"/>
          </a:xfrm>
        </p:spPr>
        <p:txBody>
          <a:bodyPr/>
          <a:lstStyle/>
          <a:p>
            <a:r>
              <a:rPr lang="en-US" dirty="0" smtClean="0"/>
              <a:t>Taken in the first group. Chosen to s</a:t>
            </a:r>
            <a:r>
              <a:rPr lang="en-US" dirty="0" smtClean="0">
                <a:solidFill>
                  <a:schemeClr val="bg1"/>
                </a:solidFill>
              </a:rPr>
              <a:t>erve the </a:t>
            </a:r>
            <a:r>
              <a:rPr lang="en-US" dirty="0" smtClean="0"/>
              <a:t>king. 1:3-4</a:t>
            </a:r>
          </a:p>
          <a:p>
            <a:r>
              <a:rPr lang="en-US" dirty="0" smtClean="0"/>
              <a:t>Shadrach, Meshach, and Abed-</a:t>
            </a:r>
            <a:r>
              <a:rPr lang="en-US" dirty="0" err="1" smtClean="0"/>
              <a:t>Nego</a:t>
            </a:r>
            <a:r>
              <a:rPr lang="en-US" dirty="0" smtClean="0"/>
              <a:t> played key roles in </a:t>
            </a:r>
            <a:r>
              <a:rPr lang="en-US" dirty="0" err="1" smtClean="0"/>
              <a:t>ch.</a:t>
            </a:r>
            <a:r>
              <a:rPr lang="en-US" dirty="0" smtClean="0"/>
              <a:t> 1-3.</a:t>
            </a:r>
          </a:p>
          <a:p>
            <a:r>
              <a:rPr lang="en-US" dirty="0" smtClean="0"/>
              <a:t>Daniel was a man of prominence.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5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1</a:t>
            </a:r>
          </a:p>
          <a:p>
            <a:pPr lvl="1"/>
            <a:r>
              <a:rPr lang="en-US" dirty="0" smtClean="0"/>
              <a:t>Refusal to defile themselves.</a:t>
            </a:r>
          </a:p>
          <a:p>
            <a:r>
              <a:rPr lang="en-US" dirty="0" smtClean="0"/>
              <a:t>Ch. 2</a:t>
            </a:r>
          </a:p>
          <a:p>
            <a:pPr lvl="1"/>
            <a:r>
              <a:rPr lang="en-US" dirty="0" smtClean="0"/>
              <a:t>Daniel explained Nebuchadnezzar’s dream.</a:t>
            </a:r>
          </a:p>
          <a:p>
            <a:r>
              <a:rPr lang="en-US" dirty="0" smtClean="0"/>
              <a:t>Ch. 3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fie</a:t>
            </a:r>
            <a:r>
              <a:rPr lang="en-US" dirty="0" smtClean="0"/>
              <a:t>ry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furnace.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427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 1-6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4</a:t>
            </a:r>
          </a:p>
          <a:p>
            <a:pPr lvl="1"/>
            <a:r>
              <a:rPr lang="en-US" dirty="0" smtClean="0"/>
              <a:t>Nebuchadnezzar learned of God’s control.</a:t>
            </a:r>
          </a:p>
          <a:p>
            <a:r>
              <a:rPr lang="en-US" dirty="0" smtClean="0"/>
              <a:t>Ch.5</a:t>
            </a:r>
          </a:p>
          <a:p>
            <a:pPr lvl="1"/>
            <a:r>
              <a:rPr lang="en-US" dirty="0" smtClean="0"/>
              <a:t>Handwriting on the wall.</a:t>
            </a:r>
          </a:p>
          <a:p>
            <a:r>
              <a:rPr lang="en-US" dirty="0" smtClean="0"/>
              <a:t>Ch. 6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lio</a:t>
            </a:r>
            <a:r>
              <a:rPr lang="en-US" dirty="0" smtClean="0"/>
              <a:t>ns’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den.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95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924800" cy="857250"/>
          </a:xfrm>
        </p:spPr>
        <p:txBody>
          <a:bodyPr/>
          <a:lstStyle/>
          <a:p>
            <a:r>
              <a:rPr lang="en-US" dirty="0" smtClean="0"/>
              <a:t>We Can Be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94472"/>
          </a:xfrm>
        </p:spPr>
        <p:txBody>
          <a:bodyPr/>
          <a:lstStyle/>
          <a:p>
            <a:r>
              <a:rPr lang="en-US" dirty="0" smtClean="0"/>
              <a:t>1:8; 3:13-18</a:t>
            </a:r>
          </a:p>
          <a:p>
            <a:r>
              <a:rPr lang="en-US" dirty="0" smtClean="0"/>
              <a:t>If they could do it, so can we.</a:t>
            </a:r>
          </a:p>
          <a:p>
            <a:r>
              <a:rPr lang="en-US" dirty="0" smtClean="0"/>
              <a:t>Be inspired by their examples.</a:t>
            </a:r>
          </a:p>
          <a:p>
            <a:r>
              <a:rPr lang="en-US" dirty="0" smtClean="0"/>
              <a:t>It will require purpose of heart. 1:8; 3:16-18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Have the </a:t>
            </a:r>
            <a:r>
              <a:rPr lang="en-US" dirty="0" smtClean="0"/>
              <a:t>courage to stand tall. Matt. 10:28-33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340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Rules in the Kingdoms </a:t>
            </a:r>
            <a:r>
              <a:rPr lang="en-US" dirty="0" smtClean="0">
                <a:solidFill>
                  <a:schemeClr val="bg1"/>
                </a:solidFill>
              </a:rPr>
              <a:t>of Men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0150"/>
            <a:ext cx="8686800" cy="33944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Easy to become discouraged.</a:t>
            </a:r>
          </a:p>
          <a:p>
            <a:r>
              <a:rPr lang="en-US" dirty="0" smtClean="0"/>
              <a:t>The Lord Almighty reigns! Ch. 2, 4, 5</a:t>
            </a:r>
          </a:p>
          <a:p>
            <a:r>
              <a:rPr lang="en-US" dirty="0" smtClean="0"/>
              <a:t>Exercise what influence you can. 4:27</a:t>
            </a:r>
          </a:p>
          <a:p>
            <a:r>
              <a:rPr lang="en-US" dirty="0" smtClean="0"/>
              <a:t>But don’t despair. </a:t>
            </a:r>
          </a:p>
          <a:p>
            <a:r>
              <a:rPr lang="en-US" dirty="0" smtClean="0"/>
              <a:t>And don’t go along with this nation’s wickedness.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Take com</a:t>
            </a:r>
            <a:r>
              <a:rPr lang="en-US" dirty="0" smtClean="0"/>
              <a:t>fort in Psalm 2. </a:t>
            </a:r>
          </a:p>
        </p:txBody>
      </p:sp>
    </p:spTree>
    <p:extLst>
      <p:ext uri="{BB962C8B-B14F-4D97-AF65-F5344CB8AC3E}">
        <p14:creationId xmlns:p14="http://schemas.microsoft.com/office/powerpoint/2010/main" xmlns="" val="15948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All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23950"/>
            <a:ext cx="8305800" cy="3657600"/>
          </a:xfrm>
        </p:spPr>
        <p:txBody>
          <a:bodyPr>
            <a:normAutofit/>
          </a:bodyPr>
          <a:lstStyle/>
          <a:p>
            <a:r>
              <a:rPr lang="en-US" dirty="0" smtClean="0"/>
              <a:t>Serve your Creator early on. Eccl. 12</a:t>
            </a:r>
            <a:r>
              <a:rPr lang="en-US" dirty="0" smtClean="0">
                <a:solidFill>
                  <a:schemeClr val="bg1"/>
                </a:solidFill>
              </a:rPr>
              <a:t>:1</a:t>
            </a:r>
          </a:p>
          <a:p>
            <a:pPr lvl="1"/>
            <a:r>
              <a:rPr lang="en-US" dirty="0" smtClean="0"/>
              <a:t>No guarantee of tomorrow. 5:27, 30; James 4</a:t>
            </a:r>
          </a:p>
          <a:p>
            <a:pPr lvl="1"/>
            <a:r>
              <a:rPr lang="en-US" dirty="0" smtClean="0"/>
              <a:t>You can make a difference as a young person.</a:t>
            </a:r>
          </a:p>
          <a:p>
            <a:pPr lvl="1"/>
            <a:r>
              <a:rPr lang="en-US" dirty="0" smtClean="0"/>
              <a:t>Avoid developing bad habits, suffering earthly consequences of sin, etc.</a:t>
            </a:r>
            <a:endParaRPr lang="en-US" dirty="0" smtClean="0">
              <a:solidFill>
                <a:schemeClr val="bg1"/>
              </a:solidFill>
            </a:endParaRPr>
          </a:p>
          <a:p>
            <a:pPr marL="2176463" indent="-347663"/>
            <a:r>
              <a:rPr lang="en-US" dirty="0" smtClean="0"/>
              <a:t>Don’t stop running until you cross the finish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8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401</Words>
  <Application>Microsoft Office PowerPoint</Application>
  <PresentationFormat>On-screen Show (16:9)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Daniel 1-6</vt:lpstr>
      <vt:lpstr>Setting: Babylonian Captivity</vt:lpstr>
      <vt:lpstr>Setting: Babylonian Captivity</vt:lpstr>
      <vt:lpstr>Daniel</vt:lpstr>
      <vt:lpstr>Daniel 1-6</vt:lpstr>
      <vt:lpstr>Daniel 1-6</vt:lpstr>
      <vt:lpstr>We Can Be Different</vt:lpstr>
      <vt:lpstr>God Rules in the Kingdoms of Men</vt:lpstr>
      <vt:lpstr>At All Ages</vt:lpstr>
      <vt:lpstr>At All Ages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1-6</dc:title>
  <dc:creator>John</dc:creator>
  <cp:lastModifiedBy>pepperrd</cp:lastModifiedBy>
  <cp:revision>9</cp:revision>
  <dcterms:created xsi:type="dcterms:W3CDTF">2013-11-22T21:37:02Z</dcterms:created>
  <dcterms:modified xsi:type="dcterms:W3CDTF">2013-11-24T14:47:58Z</dcterms:modified>
</cp:coreProperties>
</file>