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4" r:id="rId5"/>
    <p:sldId id="265" r:id="rId6"/>
    <p:sldId id="266" r:id="rId7"/>
    <p:sldId id="267" r:id="rId8"/>
    <p:sldId id="268" r:id="rId9"/>
    <p:sldId id="269" r:id="rId10"/>
    <p:sldId id="270" r:id="rId11"/>
    <p:sldId id="271" r:id="rId12"/>
    <p:sldId id="272" r:id="rId13"/>
    <p:sldId id="263" r:id="rId14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756" y="-9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3498110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314451"/>
            <a:ext cx="7772400" cy="137232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2708705"/>
            <a:ext cx="7772400" cy="899778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3714750"/>
            <a:ext cx="9147765" cy="1434066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0ACAD40-3F77-4160-98A1-82453C65779E}" type="datetimeFigureOut">
              <a:rPr lang="en-US" smtClean="0"/>
              <a:pPr/>
              <a:t>11/10/2013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A13F231-C092-4967-B83F-80AD9A27E2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10997"/>
            <a:ext cx="8229600" cy="3289553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ACAD40-3F77-4160-98A1-82453C65779E}" type="datetimeFigureOut">
              <a:rPr lang="en-US" smtClean="0"/>
              <a:pPr/>
              <a:t>11/10/2013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13F231-C092-4967-B83F-80AD9A27E2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05980"/>
            <a:ext cx="1777470" cy="419457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81"/>
            <a:ext cx="6324600" cy="419457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ACAD40-3F77-4160-98A1-82453C65779E}" type="datetimeFigureOut">
              <a:rPr lang="en-US" smtClean="0"/>
              <a:pPr/>
              <a:t>11/10/2013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13F231-C092-4967-B83F-80AD9A27E2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ACAD40-3F77-4160-98A1-82453C65779E}" type="datetimeFigureOut">
              <a:rPr lang="en-US" smtClean="0"/>
              <a:pPr/>
              <a:t>11/10/2013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13F231-C092-4967-B83F-80AD9A27E27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794784"/>
            <a:ext cx="7772400" cy="13716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198784"/>
            <a:ext cx="4572000" cy="1091166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ACAD40-3F77-4160-98A1-82453C65779E}" type="datetimeFigureOut">
              <a:rPr lang="en-US" smtClean="0"/>
              <a:pPr/>
              <a:t>11/10/2013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13F231-C092-4967-B83F-80AD9A27E27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2254104"/>
            <a:ext cx="182880" cy="17145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2254104"/>
            <a:ext cx="182880" cy="17145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10997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10997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ACAD40-3F77-4160-98A1-82453C65779E}" type="datetimeFigureOut">
              <a:rPr lang="en-US" smtClean="0"/>
              <a:pPr/>
              <a:t>11/10/2013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13F231-C092-4967-B83F-80AD9A27E27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057650"/>
            <a:ext cx="4040188" cy="5715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7" y="4057650"/>
            <a:ext cx="4041775" cy="5715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083221"/>
            <a:ext cx="4040188" cy="2956322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083221"/>
            <a:ext cx="4041775" cy="2956322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ACAD40-3F77-4160-98A1-82453C65779E}" type="datetimeFigureOut">
              <a:rPr lang="en-US" smtClean="0"/>
              <a:pPr/>
              <a:t>11/10/2013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13F231-C092-4967-B83F-80AD9A27E2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ACAD40-3F77-4160-98A1-82453C65779E}" type="datetimeFigureOut">
              <a:rPr lang="en-US" smtClean="0"/>
              <a:pPr/>
              <a:t>11/10/2013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13F231-C092-4967-B83F-80AD9A27E27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ACAD40-3F77-4160-98A1-82453C65779E}" type="datetimeFigureOut">
              <a:rPr lang="en-US" smtClean="0"/>
              <a:pPr/>
              <a:t>11/10/2013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13F231-C092-4967-B83F-80AD9A27E2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657600"/>
            <a:ext cx="7481776" cy="3429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4016327"/>
            <a:ext cx="3974592" cy="6858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05740"/>
            <a:ext cx="7479792" cy="3429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4805958"/>
            <a:ext cx="1920240" cy="274320"/>
          </a:xfrm>
        </p:spPr>
        <p:txBody>
          <a:bodyPr/>
          <a:lstStyle>
            <a:extLst/>
          </a:lstStyle>
          <a:p>
            <a:fld id="{60ACAD40-3F77-4160-98A1-82453C65779E}" type="datetimeFigureOut">
              <a:rPr lang="en-US" smtClean="0"/>
              <a:pPr/>
              <a:t>11/10/2013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13F231-C092-4967-B83F-80AD9A27E2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4082552"/>
            <a:ext cx="7162800" cy="486174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42476"/>
            <a:ext cx="8686800" cy="329184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0ACAD40-3F77-4160-98A1-82453C65779E}" type="datetimeFigureOut">
              <a:rPr lang="en-US" smtClean="0"/>
              <a:pPr/>
              <a:t>11/10/2013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3" y="4805958"/>
            <a:ext cx="2350681" cy="273844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A13F231-C092-4967-B83F-80AD9A27E27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648842"/>
            <a:ext cx="8075432" cy="422004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4458702"/>
            <a:ext cx="4940624" cy="69080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4454258"/>
            <a:ext cx="3690451" cy="70008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4343440"/>
            <a:ext cx="3402314" cy="810651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4340804"/>
            <a:ext cx="3405509" cy="813287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3741330"/>
            <a:ext cx="182880" cy="17145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3741330"/>
            <a:ext cx="182880" cy="17145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4458702"/>
            <a:ext cx="4940624" cy="69080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4454258"/>
            <a:ext cx="3690451" cy="70008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4343440"/>
            <a:ext cx="3402314" cy="810651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4340804"/>
            <a:ext cx="3405509" cy="813287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315200" cy="85725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110997"/>
            <a:ext cx="8229600" cy="3394472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0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4805958"/>
            <a:ext cx="1920240" cy="27432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0ACAD40-3F77-4160-98A1-82453C65779E}" type="datetimeFigureOut">
              <a:rPr lang="en-US" smtClean="0"/>
              <a:pPr/>
              <a:t>11/10/2013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3" y="4805958"/>
            <a:ext cx="2350681" cy="273844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4805958"/>
            <a:ext cx="365760" cy="273844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A13F231-C092-4967-B83F-80AD9A27E27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1" name="Picture 2" descr="http://images.all-free-download.com/images/graphiclarge/handpainted_version_of_the_bride_and_groom_02_vector_159959.jpg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20000" y="28798"/>
            <a:ext cx="1524000" cy="14988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build="p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0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0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0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0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Can We Have Lasting Marriages?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2800349"/>
            <a:ext cx="8534400" cy="808133"/>
          </a:xfrm>
        </p:spPr>
        <p:txBody>
          <a:bodyPr>
            <a:normAutofit/>
          </a:bodyPr>
          <a:lstStyle/>
          <a:p>
            <a:r>
              <a:rPr lang="en-US" dirty="0" smtClean="0"/>
              <a:t>Part Two: Commitment and Coping with Problems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96654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76349"/>
            <a:ext cx="7467600" cy="3229119"/>
          </a:xfrm>
        </p:spPr>
        <p:txBody>
          <a:bodyPr/>
          <a:lstStyle/>
          <a:p>
            <a:r>
              <a:rPr lang="en-US" dirty="0" smtClean="0"/>
              <a:t>Romans 12:17-21</a:t>
            </a:r>
          </a:p>
          <a:p>
            <a:r>
              <a:rPr lang="en-US" dirty="0" smtClean="0"/>
              <a:t>Don’t use the marriage bed as a weapon. 1 Cor. 7:3:5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Problems: Do Not Avenge Yourself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61934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352549"/>
            <a:ext cx="8229600" cy="3152919"/>
          </a:xfrm>
        </p:spPr>
        <p:txBody>
          <a:bodyPr/>
          <a:lstStyle/>
          <a:p>
            <a:r>
              <a:rPr lang="en-US" dirty="0" smtClean="0"/>
              <a:t>Simmering anger is dangerous. Eph. 4:26-27</a:t>
            </a:r>
          </a:p>
          <a:p>
            <a:r>
              <a:rPr lang="en-US" dirty="0" smtClean="0"/>
              <a:t>Resolve the conflict.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Problems: Do Not Remain Angry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70349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00149"/>
            <a:ext cx="8229600" cy="3305319"/>
          </a:xfrm>
        </p:spPr>
        <p:txBody>
          <a:bodyPr/>
          <a:lstStyle/>
          <a:p>
            <a:r>
              <a:rPr lang="en-US" dirty="0" smtClean="0"/>
              <a:t>Ideally, both are equally committed, but…</a:t>
            </a:r>
          </a:p>
          <a:p>
            <a:r>
              <a:rPr lang="en-US" dirty="0" smtClean="0"/>
              <a:t>What if it takes more than your fair share?</a:t>
            </a:r>
          </a:p>
          <a:p>
            <a:pPr lvl="1"/>
            <a:r>
              <a:rPr lang="en-US" dirty="0" smtClean="0"/>
              <a:t>Matt. 19:6, 9; Acts 20:35</a:t>
            </a:r>
          </a:p>
          <a:p>
            <a:r>
              <a:rPr lang="en-US" dirty="0" smtClean="0"/>
              <a:t>Better to suffer a wrong. 1 Cor. 6:7-8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Problems: Do More Than Your Share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51745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352550"/>
            <a:ext cx="8229600" cy="3152918"/>
          </a:xfrm>
        </p:spPr>
        <p:txBody>
          <a:bodyPr/>
          <a:lstStyle/>
          <a:p>
            <a:r>
              <a:rPr lang="en-US" dirty="0" smtClean="0"/>
              <a:t>How determined are we?</a:t>
            </a:r>
          </a:p>
          <a:p>
            <a:r>
              <a:rPr lang="en-US" dirty="0" smtClean="0"/>
              <a:t>Let’s focus on ourselves and not our spouses.</a:t>
            </a:r>
          </a:p>
          <a:p>
            <a:r>
              <a:rPr lang="en-US" dirty="0" smtClean="0"/>
              <a:t>Marriage can be for our good if we will listen to God.</a:t>
            </a:r>
          </a:p>
          <a:p>
            <a:r>
              <a:rPr lang="en-US" dirty="0" smtClean="0"/>
              <a:t>Are you listening to God?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82417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110997"/>
            <a:ext cx="8610600" cy="3394472"/>
          </a:xfrm>
        </p:spPr>
        <p:txBody>
          <a:bodyPr/>
          <a:lstStyle/>
          <a:p>
            <a:r>
              <a:rPr lang="en-US" dirty="0" smtClean="0"/>
              <a:t>Choose carefully.</a:t>
            </a:r>
          </a:p>
          <a:p>
            <a:r>
              <a:rPr lang="en-US" dirty="0" smtClean="0"/>
              <a:t>Know and fulfill your role in marriage.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81832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110997"/>
            <a:ext cx="8534400" cy="3394472"/>
          </a:xfrm>
        </p:spPr>
        <p:txBody>
          <a:bodyPr/>
          <a:lstStyle/>
          <a:p>
            <a:r>
              <a:rPr lang="en-US" dirty="0" smtClean="0"/>
              <a:t>Understand the consequences of failure.</a:t>
            </a:r>
          </a:p>
          <a:p>
            <a:pPr lvl="1"/>
            <a:r>
              <a:rPr lang="en-US" dirty="0" smtClean="0"/>
              <a:t>Miss out on something good.</a:t>
            </a:r>
          </a:p>
          <a:p>
            <a:pPr lvl="1"/>
            <a:r>
              <a:rPr lang="en-US" dirty="0" smtClean="0"/>
              <a:t>Prayers will be hindered. 1 Peter 3:7</a:t>
            </a:r>
          </a:p>
          <a:p>
            <a:pPr lvl="1"/>
            <a:r>
              <a:rPr lang="en-US" dirty="0" smtClean="0"/>
              <a:t>Divorce is a serious matter. Matt. 19:9; 1 Cor. 6:9-10; Matt. 5:27-32; 1 Cor. 7:10-11</a:t>
            </a:r>
            <a:endParaRPr lang="en-US" dirty="0"/>
          </a:p>
          <a:p>
            <a:r>
              <a:rPr lang="en-US" dirty="0" smtClean="0"/>
              <a:t>Make a total commitment. </a:t>
            </a:r>
          </a:p>
          <a:p>
            <a:pPr lvl="1"/>
            <a:r>
              <a:rPr lang="en-US" dirty="0" smtClean="0"/>
              <a:t>Not hoping and wishing, but determined. Rom. 7:1-2; Matt. 19:6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 Determined to Make 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79330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110997"/>
            <a:ext cx="8534400" cy="3394472"/>
          </a:xfrm>
        </p:spPr>
        <p:txBody>
          <a:bodyPr/>
          <a:lstStyle/>
          <a:p>
            <a:r>
              <a:rPr lang="en-US" dirty="0" smtClean="0"/>
              <a:t>Understand the consequences of failure.</a:t>
            </a:r>
          </a:p>
          <a:p>
            <a:r>
              <a:rPr lang="en-US" dirty="0" smtClean="0"/>
              <a:t>Make a total commitment. </a:t>
            </a:r>
          </a:p>
          <a:p>
            <a:pPr lvl="1"/>
            <a:r>
              <a:rPr lang="en-US" dirty="0" smtClean="0"/>
              <a:t>Not hoping and wishing, but determined. Rom. 7:1-2; Matt. 19:6</a:t>
            </a:r>
          </a:p>
          <a:p>
            <a:pPr lvl="1"/>
            <a:r>
              <a:rPr lang="en-US" dirty="0" smtClean="0"/>
              <a:t>Determine to make God’s will your will.</a:t>
            </a:r>
          </a:p>
          <a:p>
            <a:pPr lvl="1"/>
            <a:r>
              <a:rPr lang="en-US" dirty="0" smtClean="0"/>
              <a:t>Do what it takes to make your marriage work.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 Determined to Make 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2810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Problems will occur.</a:t>
            </a:r>
          </a:p>
          <a:p>
            <a:pPr lvl="1"/>
            <a:r>
              <a:rPr lang="en-US" dirty="0" smtClean="0"/>
              <a:t>Sin. 1 John 1:8</a:t>
            </a:r>
          </a:p>
          <a:p>
            <a:pPr lvl="1"/>
            <a:r>
              <a:rPr lang="en-US" dirty="0" smtClean="0"/>
              <a:t>No two people share the same opinion all the time.</a:t>
            </a:r>
          </a:p>
          <a:p>
            <a:pPr lvl="1"/>
            <a:r>
              <a:rPr lang="en-US" dirty="0" smtClean="0"/>
              <a:t>Circumstances of life.</a:t>
            </a:r>
          </a:p>
          <a:p>
            <a:r>
              <a:rPr lang="en-US" dirty="0" smtClean="0"/>
              <a:t>Happy, enduring marriages result from finding ways to deal with conflict. </a:t>
            </a:r>
          </a:p>
          <a:p>
            <a:pPr lvl="1"/>
            <a:r>
              <a:rPr lang="en-US" dirty="0" smtClean="0"/>
              <a:t>Respect your role. Eph. 5:22-25</a:t>
            </a:r>
          </a:p>
          <a:p>
            <a:r>
              <a:rPr lang="en-US" dirty="0" smtClean="0"/>
              <a:t>Don’t panic; work for a solution.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Problems: Be Realistic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46508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110997"/>
            <a:ext cx="8382000" cy="3394472"/>
          </a:xfrm>
        </p:spPr>
        <p:txBody>
          <a:bodyPr/>
          <a:lstStyle/>
          <a:p>
            <a:r>
              <a:rPr lang="en-US" dirty="0" smtClean="0"/>
              <a:t>Don’t let pride be the problem. 1 Peter 5:5</a:t>
            </a:r>
          </a:p>
          <a:p>
            <a:r>
              <a:rPr lang="en-US" dirty="0" smtClean="0"/>
              <a:t>Confess. James 5:16; Luke 17:4</a:t>
            </a:r>
          </a:p>
          <a:p>
            <a:r>
              <a:rPr lang="en-US" dirty="0" smtClean="0"/>
              <a:t>Don’t wait on the other to apologize first.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Problems: Admit It When Wrong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xmlns="" val="4039996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352551"/>
            <a:ext cx="8229600" cy="3152918"/>
          </a:xfrm>
        </p:spPr>
        <p:txBody>
          <a:bodyPr/>
          <a:lstStyle/>
          <a:p>
            <a:r>
              <a:rPr lang="en-US" dirty="0" smtClean="0"/>
              <a:t>Colossians 3:12-15</a:t>
            </a:r>
          </a:p>
          <a:p>
            <a:r>
              <a:rPr lang="en-US" dirty="0" smtClean="0"/>
              <a:t>Overlook some things.</a:t>
            </a:r>
          </a:p>
          <a:p>
            <a:r>
              <a:rPr lang="en-US" dirty="0" smtClean="0"/>
              <a:t>Extend forgiveness. Matt. 6:12, 14-15; 18:32-35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05978"/>
            <a:ext cx="7315200" cy="107037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Problems: Bear with and Forgive One Another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11213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00149"/>
            <a:ext cx="8229600" cy="3305319"/>
          </a:xfrm>
        </p:spPr>
        <p:txBody>
          <a:bodyPr/>
          <a:lstStyle/>
          <a:p>
            <a:r>
              <a:rPr lang="en-US" dirty="0" smtClean="0"/>
              <a:t>Proverbs 21:9; 12:18; 15:1, 28; Col. 4:6</a:t>
            </a:r>
          </a:p>
          <a:p>
            <a:r>
              <a:rPr lang="en-US" dirty="0" smtClean="0"/>
              <a:t>Don’t discourage. Col. 3:21</a:t>
            </a:r>
          </a:p>
          <a:p>
            <a:r>
              <a:rPr lang="en-US" dirty="0" smtClean="0"/>
              <a:t>Be patient. Improvement can take time.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Problems: Be Careful with Criticism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13397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352551"/>
            <a:ext cx="8229600" cy="3152918"/>
          </a:xfrm>
        </p:spPr>
        <p:txBody>
          <a:bodyPr/>
          <a:lstStyle/>
          <a:p>
            <a:r>
              <a:rPr lang="en-US" dirty="0" smtClean="0"/>
              <a:t>Be like Jesus. 1 Peter 2:18-23</a:t>
            </a:r>
          </a:p>
          <a:p>
            <a:r>
              <a:rPr lang="en-US" dirty="0" smtClean="0"/>
              <a:t>Not to the time to lodge your own complaints.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05978"/>
            <a:ext cx="7315200" cy="99417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Problems: When Criticized—Keep Quiet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6264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97</TotalTime>
  <Words>427</Words>
  <Application>Microsoft Office PowerPoint</Application>
  <PresentationFormat>On-screen Show (16:9)</PresentationFormat>
  <Paragraphs>57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Concourse</vt:lpstr>
      <vt:lpstr>How Can We Have Lasting Marriages? </vt:lpstr>
      <vt:lpstr>Review</vt:lpstr>
      <vt:lpstr>Be Determined to Make It</vt:lpstr>
      <vt:lpstr>Be Determined to Make It</vt:lpstr>
      <vt:lpstr>Problems: Be Realistic</vt:lpstr>
      <vt:lpstr>Problems: Admit It When Wrong</vt:lpstr>
      <vt:lpstr>Problems: Bear with and Forgive One Another</vt:lpstr>
      <vt:lpstr>Problems: Be Careful with Criticism</vt:lpstr>
      <vt:lpstr>Problems: When Criticized—Keep Quiet</vt:lpstr>
      <vt:lpstr>Problems: Do Not Avenge Yourself</vt:lpstr>
      <vt:lpstr>Problems: Do Not Remain Angry</vt:lpstr>
      <vt:lpstr>Problems: Do More Than Your Share</vt:lpstr>
      <vt:lpstr>Conclusion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Can We Have Lasting Marriages?</dc:title>
  <dc:creator>John</dc:creator>
  <cp:lastModifiedBy>pepperrd</cp:lastModifiedBy>
  <cp:revision>10</cp:revision>
  <dcterms:created xsi:type="dcterms:W3CDTF">2013-10-25T19:06:12Z</dcterms:created>
  <dcterms:modified xsi:type="dcterms:W3CDTF">2013-11-10T14:38:46Z</dcterms:modified>
</cp:coreProperties>
</file>