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6AA7F2-B12B-4BA2-A27B-AF0979597B54}" type="datetimeFigureOut">
              <a:rPr lang="es-MX" smtClean="0"/>
              <a:t>03/11/2013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436B767-8281-4E74-8A09-8FF69A3B799A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 Marveled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07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Centurion of Luke 7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Luke 7:1-10</a:t>
            </a:r>
          </a:p>
          <a:p>
            <a:r>
              <a:rPr lang="en-US" dirty="0" smtClean="0"/>
              <a:t>Impressive traits:</a:t>
            </a:r>
          </a:p>
          <a:p>
            <a:pPr lvl="1"/>
            <a:r>
              <a:rPr lang="en-US" dirty="0" smtClean="0"/>
              <a:t>His love for his servant. Luke 7:2</a:t>
            </a:r>
          </a:p>
          <a:p>
            <a:pPr lvl="1"/>
            <a:r>
              <a:rPr lang="en-US" dirty="0" smtClean="0"/>
              <a:t>His humility. Luke 7:6, 7</a:t>
            </a:r>
          </a:p>
          <a:p>
            <a:pPr lvl="1"/>
            <a:r>
              <a:rPr lang="en-US" dirty="0" smtClean="0"/>
              <a:t>His faith. Luke 7:9</a:t>
            </a:r>
          </a:p>
          <a:p>
            <a:r>
              <a:rPr lang="en-US" dirty="0" smtClean="0"/>
              <a:t>Comparisons:</a:t>
            </a:r>
          </a:p>
          <a:p>
            <a:pPr lvl="1"/>
            <a:r>
              <a:rPr lang="en-US" dirty="0" smtClean="0"/>
              <a:t>Mary and Martha; Nobleman’s son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70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of Nazareth in Mark 6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to believe over centurion:</a:t>
            </a:r>
          </a:p>
          <a:p>
            <a:pPr lvl="1"/>
            <a:r>
              <a:rPr lang="en-US" dirty="0" smtClean="0"/>
              <a:t>They were Jews. Romans 3:1, 2</a:t>
            </a:r>
          </a:p>
          <a:p>
            <a:pPr lvl="1"/>
            <a:r>
              <a:rPr lang="en-US" dirty="0" smtClean="0"/>
              <a:t>They had seen Jesus grow up. Luke 2:45-47, 52</a:t>
            </a:r>
          </a:p>
          <a:p>
            <a:pPr lvl="1"/>
            <a:r>
              <a:rPr lang="en-US" dirty="0" smtClean="0"/>
              <a:t>They had signs. </a:t>
            </a:r>
          </a:p>
          <a:p>
            <a:r>
              <a:rPr lang="en-US" dirty="0" smtClean="0"/>
              <a:t>The greater the advantage, the greater the responsibility.</a:t>
            </a:r>
          </a:p>
          <a:p>
            <a:pPr lvl="1"/>
            <a:r>
              <a:rPr lang="en-US" dirty="0" smtClean="0"/>
              <a:t>Luke 12:46-48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26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we have in our generation:</a:t>
            </a:r>
          </a:p>
          <a:p>
            <a:pPr lvl="1"/>
            <a:r>
              <a:rPr lang="en-US" dirty="0" smtClean="0"/>
              <a:t>Advances in technology.</a:t>
            </a:r>
          </a:p>
          <a:p>
            <a:pPr lvl="2"/>
            <a:r>
              <a:rPr lang="en-US" dirty="0" smtClean="0"/>
              <a:t>Would we ever be accused of Acts 17:6?</a:t>
            </a:r>
            <a:endParaRPr lang="es-MX" dirty="0" smtClean="0"/>
          </a:p>
          <a:p>
            <a:pPr lvl="1"/>
            <a:r>
              <a:rPr lang="en-US" dirty="0" smtClean="0"/>
              <a:t>Advantages in accessibility to God’s word.</a:t>
            </a:r>
          </a:p>
          <a:p>
            <a:pPr lvl="1"/>
            <a:r>
              <a:rPr lang="en-US" dirty="0" smtClean="0"/>
              <a:t>Advantages in worshiping.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Would Jesus marvel at us?</a:t>
            </a:r>
          </a:p>
        </p:txBody>
      </p:sp>
    </p:spTree>
    <p:extLst>
      <p:ext uri="{BB962C8B-B14F-4D97-AF65-F5344CB8AC3E}">
        <p14:creationId xmlns:p14="http://schemas.microsoft.com/office/powerpoint/2010/main" val="101239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marveled at the faith of the centurion and at the unbelief of the people of Nazareth.</a:t>
            </a:r>
          </a:p>
          <a:p>
            <a:r>
              <a:rPr lang="en-US" dirty="0" smtClean="0"/>
              <a:t>Shouldn’t recognizing the advantages we have lead us to greater service?</a:t>
            </a:r>
          </a:p>
          <a:p>
            <a:r>
              <a:rPr lang="en-US" dirty="0" smtClean="0"/>
              <a:t>A marvelous verse: John 3:16</a:t>
            </a:r>
          </a:p>
          <a:p>
            <a:r>
              <a:rPr lang="en-US" dirty="0" smtClean="0"/>
              <a:t>Will you come to Jesus today?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1666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162</Words>
  <Application>Microsoft Office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Jesus Marveled</vt:lpstr>
      <vt:lpstr>Centurion of Luke 7</vt:lpstr>
      <vt:lpstr>People of Nazareth in Mark 6</vt:lpstr>
      <vt:lpstr>Application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Marveled</dc:title>
  <dc:creator>munozisaac08</dc:creator>
  <cp:lastModifiedBy>munozisaac08</cp:lastModifiedBy>
  <cp:revision>14</cp:revision>
  <dcterms:created xsi:type="dcterms:W3CDTF">2013-11-03T05:47:55Z</dcterms:created>
  <dcterms:modified xsi:type="dcterms:W3CDTF">2013-11-03T14:58:37Z</dcterms:modified>
</cp:coreProperties>
</file>