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2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C28ED0C-4147-4BCA-AED0-861D9EC26C00}" type="datetimeFigureOut">
              <a:rPr lang="es-MX" smtClean="0"/>
              <a:t>24/11/2013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8A354E7-2D02-484C-9E94-99C79777CA36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Psalm 139</a:t>
            </a:r>
            <a:endParaRPr lang="es-MX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The Greatness of God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21075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greatness of god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Omniscient. Psalm 139:1-4</a:t>
            </a:r>
          </a:p>
          <a:p>
            <a:r>
              <a:rPr lang="en-US" sz="3600" dirty="0" smtClean="0"/>
              <a:t>Omnipresent. Psalm 139:7-9</a:t>
            </a:r>
          </a:p>
          <a:p>
            <a:r>
              <a:rPr lang="en-US" sz="3600" dirty="0" smtClean="0"/>
              <a:t>Omnipotent. Psalm 139:13, 14</a:t>
            </a:r>
          </a:p>
          <a:p>
            <a:r>
              <a:rPr lang="en-US" sz="3600" dirty="0" smtClean="0"/>
              <a:t>Humble. Psalm 8:1-4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6746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Conclusion</a:t>
            </a:r>
            <a:endParaRPr lang="es-MX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200" dirty="0" smtClean="0"/>
              <a:t>We should stand in awe of the greatness of God.</a:t>
            </a:r>
          </a:p>
          <a:p>
            <a:r>
              <a:rPr lang="en-US" sz="3200" dirty="0" smtClean="0"/>
              <a:t>God is worthy of all praise!</a:t>
            </a:r>
          </a:p>
          <a:p>
            <a:endParaRPr lang="en-US" sz="3200" dirty="0"/>
          </a:p>
          <a:p>
            <a:r>
              <a:rPr lang="en-US" sz="3200" dirty="0" smtClean="0"/>
              <a:t>Will you render </a:t>
            </a:r>
            <a:r>
              <a:rPr lang="en-US" sz="3200" dirty="0" smtClean="0"/>
              <a:t>praise to </a:t>
            </a:r>
            <a:r>
              <a:rPr lang="en-US" sz="3200" smtClean="0"/>
              <a:t>Him today</a:t>
            </a:r>
            <a:r>
              <a:rPr lang="en-US" sz="3200" dirty="0" smtClean="0"/>
              <a:t>?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9979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</TotalTime>
  <Words>55</Words>
  <Application>Microsoft Office PowerPoint</Application>
  <PresentationFormat>On-screen Show (16:9)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The Greatness of God</vt:lpstr>
      <vt:lpstr>The greatness of god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Greatness of God</dc:title>
  <dc:creator>munozisaac08</dc:creator>
  <cp:lastModifiedBy>munozisaac08</cp:lastModifiedBy>
  <cp:revision>4</cp:revision>
  <dcterms:created xsi:type="dcterms:W3CDTF">2013-11-24T20:35:01Z</dcterms:created>
  <dcterms:modified xsi:type="dcterms:W3CDTF">2013-11-24T21:31:53Z</dcterms:modified>
</cp:coreProperties>
</file>